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23"/>
  </p:notesMasterIdLst>
  <p:sldIdLst>
    <p:sldId id="256" r:id="rId5"/>
    <p:sldId id="258" r:id="rId6"/>
    <p:sldId id="274" r:id="rId7"/>
    <p:sldId id="260" r:id="rId8"/>
    <p:sldId id="261" r:id="rId9"/>
    <p:sldId id="265" r:id="rId10"/>
    <p:sldId id="271" r:id="rId11"/>
    <p:sldId id="272" r:id="rId12"/>
    <p:sldId id="264" r:id="rId13"/>
    <p:sldId id="266" r:id="rId14"/>
    <p:sldId id="275" r:id="rId15"/>
    <p:sldId id="273" r:id="rId16"/>
    <p:sldId id="270" r:id="rId17"/>
    <p:sldId id="276" r:id="rId18"/>
    <p:sldId id="268" r:id="rId19"/>
    <p:sldId id="269" r:id="rId20"/>
    <p:sldId id="278" r:id="rId21"/>
    <p:sldId id="279" r:id="rId22"/>
  </p:sldIdLst>
  <p:sldSz cx="12192000" cy="6858000"/>
  <p:notesSz cx="12192000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DEAB"/>
    <a:srgbClr val="4556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170E13-27C8-47B6-BA7C-7CFBD226C588}" v="57" dt="2024-10-14T08:44:21.461"/>
    <p1510:client id="{D5096754-F2DC-45C4-AA27-CFB596706B20}" v="155" dt="2024-10-15T09:26:01.377"/>
    <p1510:client id="{FE8B57AA-7E3A-4726-82A6-B6CD22143C99}" v="302" dt="2024-10-14T08:37:52.433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Stile medio 3 - Colore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FD4443E-F989-4FC4-A0C8-D5A2AF1F390B}" styleName="Stile scuro 1 - Colore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4" autoAdjust="0"/>
    <p:restoredTop sz="94660"/>
  </p:normalViewPr>
  <p:slideViewPr>
    <p:cSldViewPr>
      <p:cViewPr varScale="1">
        <p:scale>
          <a:sx n="78" d="100"/>
          <a:sy n="78" d="100"/>
        </p:scale>
        <p:origin x="869" y="8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gela Della Coletta" userId="S::dellacoletta@ancilab.it::731f9f33-4ba9-4b59-bde6-bbf2a77283c2" providerId="AD" clId="Web-{1D170E13-27C8-47B6-BA7C-7CFBD226C588}"/>
    <pc:docChg chg="modSld">
      <pc:chgData name="Angela Della Coletta" userId="S::dellacoletta@ancilab.it::731f9f33-4ba9-4b59-bde6-bbf2a77283c2" providerId="AD" clId="Web-{1D170E13-27C8-47B6-BA7C-7CFBD226C588}" dt="2024-10-14T08:44:21.461" v="49" actId="1076"/>
      <pc:docMkLst>
        <pc:docMk/>
      </pc:docMkLst>
      <pc:sldChg chg="addSp modSp">
        <pc:chgData name="Angela Della Coletta" userId="S::dellacoletta@ancilab.it::731f9f33-4ba9-4b59-bde6-bbf2a77283c2" providerId="AD" clId="Web-{1D170E13-27C8-47B6-BA7C-7CFBD226C588}" dt="2024-10-14T08:43:33.820" v="40" actId="1076"/>
        <pc:sldMkLst>
          <pc:docMk/>
          <pc:sldMk cId="0" sldId="256"/>
        </pc:sldMkLst>
        <pc:spChg chg="mod">
          <ac:chgData name="Angela Della Coletta" userId="S::dellacoletta@ancilab.it::731f9f33-4ba9-4b59-bde6-bbf2a77283c2" providerId="AD" clId="Web-{1D170E13-27C8-47B6-BA7C-7CFBD226C588}" dt="2024-10-14T08:43:33.820" v="40" actId="1076"/>
          <ac:spMkLst>
            <pc:docMk/>
            <pc:sldMk cId="0" sldId="256"/>
            <ac:spMk id="3" creationId="{00000000-0000-0000-0000-000000000000}"/>
          </ac:spMkLst>
        </pc:spChg>
        <pc:spChg chg="mod">
          <ac:chgData name="Angela Della Coletta" userId="S::dellacoletta@ancilab.it::731f9f33-4ba9-4b59-bde6-bbf2a77283c2" providerId="AD" clId="Web-{1D170E13-27C8-47B6-BA7C-7CFBD226C588}" dt="2024-10-14T08:43:18.351" v="37" actId="1076"/>
          <ac:spMkLst>
            <pc:docMk/>
            <pc:sldMk cId="0" sldId="256"/>
            <ac:spMk id="4" creationId="{00000000-0000-0000-0000-000000000000}"/>
          </ac:spMkLst>
        </pc:spChg>
        <pc:spChg chg="add mod">
          <ac:chgData name="Angela Della Coletta" userId="S::dellacoletta@ancilab.it::731f9f33-4ba9-4b59-bde6-bbf2a77283c2" providerId="AD" clId="Web-{1D170E13-27C8-47B6-BA7C-7CFBD226C588}" dt="2024-10-14T08:43:26.758" v="39" actId="1076"/>
          <ac:spMkLst>
            <pc:docMk/>
            <pc:sldMk cId="0" sldId="256"/>
            <ac:spMk id="5" creationId="{6E6F6884-4626-C2EA-4BB5-E5741D61FEB1}"/>
          </ac:spMkLst>
        </pc:spChg>
        <pc:spChg chg="mod">
          <ac:chgData name="Angela Della Coletta" userId="S::dellacoletta@ancilab.it::731f9f33-4ba9-4b59-bde6-bbf2a77283c2" providerId="AD" clId="Web-{1D170E13-27C8-47B6-BA7C-7CFBD226C588}" dt="2024-10-14T08:43:21.883" v="38" actId="1076"/>
          <ac:spMkLst>
            <pc:docMk/>
            <pc:sldMk cId="0" sldId="256"/>
            <ac:spMk id="11" creationId="{DD01EC60-C5C0-A2C8-A691-A18FBAB249A7}"/>
          </ac:spMkLst>
        </pc:spChg>
      </pc:sldChg>
      <pc:sldChg chg="modSp">
        <pc:chgData name="Angela Della Coletta" userId="S::dellacoletta@ancilab.it::731f9f33-4ba9-4b59-bde6-bbf2a77283c2" providerId="AD" clId="Web-{1D170E13-27C8-47B6-BA7C-7CFBD226C588}" dt="2024-10-14T08:44:21.461" v="49" actId="1076"/>
        <pc:sldMkLst>
          <pc:docMk/>
          <pc:sldMk cId="1117506973" sldId="261"/>
        </pc:sldMkLst>
        <pc:spChg chg="mod">
          <ac:chgData name="Angela Della Coletta" userId="S::dellacoletta@ancilab.it::731f9f33-4ba9-4b59-bde6-bbf2a77283c2" providerId="AD" clId="Web-{1D170E13-27C8-47B6-BA7C-7CFBD226C588}" dt="2024-10-14T08:44:21.461" v="49" actId="1076"/>
          <ac:spMkLst>
            <pc:docMk/>
            <pc:sldMk cId="1117506973" sldId="261"/>
            <ac:spMk id="4" creationId="{889DD6A1-7DCA-D0BF-8591-0E30FD1EC112}"/>
          </ac:spMkLst>
        </pc:spChg>
        <pc:spChg chg="mod">
          <ac:chgData name="Angela Della Coletta" userId="S::dellacoletta@ancilab.it::731f9f33-4ba9-4b59-bde6-bbf2a77283c2" providerId="AD" clId="Web-{1D170E13-27C8-47B6-BA7C-7CFBD226C588}" dt="2024-10-14T08:44:17.257" v="48" actId="1076"/>
          <ac:spMkLst>
            <pc:docMk/>
            <pc:sldMk cId="1117506973" sldId="261"/>
            <ac:spMk id="5" creationId="{ED2BA9FD-70A0-57AF-B31F-AD2E8B8C43C2}"/>
          </ac:spMkLst>
        </pc:spChg>
        <pc:spChg chg="mod">
          <ac:chgData name="Angela Della Coletta" userId="S::dellacoletta@ancilab.it::731f9f33-4ba9-4b59-bde6-bbf2a77283c2" providerId="AD" clId="Web-{1D170E13-27C8-47B6-BA7C-7CFBD226C588}" dt="2024-10-14T08:44:14.070" v="47" actId="1076"/>
          <ac:spMkLst>
            <pc:docMk/>
            <pc:sldMk cId="1117506973" sldId="261"/>
            <ac:spMk id="9" creationId="{B7E0FD0A-FFA3-F051-2279-F496FB2DD6FA}"/>
          </ac:spMkLst>
        </pc:spChg>
      </pc:sldChg>
    </pc:docChg>
  </pc:docChgLst>
  <pc:docChgLst>
    <pc:chgData name="Angela Della Coletta" userId="731f9f33-4ba9-4b59-bde6-bbf2a77283c2" providerId="ADAL" clId="{17A419F3-C47E-4732-B5DF-E0B5A01072C9}"/>
    <pc:docChg chg="undo custSel addSld delSld modSld">
      <pc:chgData name="Angela Della Coletta" userId="731f9f33-4ba9-4b59-bde6-bbf2a77283c2" providerId="ADAL" clId="{17A419F3-C47E-4732-B5DF-E0B5A01072C9}" dt="2024-10-02T15:46:49.722" v="760" actId="478"/>
      <pc:docMkLst>
        <pc:docMk/>
      </pc:docMkLst>
      <pc:sldChg chg="addSp delSp modSp mod">
        <pc:chgData name="Angela Della Coletta" userId="731f9f33-4ba9-4b59-bde6-bbf2a77283c2" providerId="ADAL" clId="{17A419F3-C47E-4732-B5DF-E0B5A01072C9}" dt="2024-10-02T15:43:16.074" v="737" actId="1076"/>
        <pc:sldMkLst>
          <pc:docMk/>
          <pc:sldMk cId="0" sldId="256"/>
        </pc:sldMkLst>
        <pc:spChg chg="mod">
          <ac:chgData name="Angela Della Coletta" userId="731f9f33-4ba9-4b59-bde6-bbf2a77283c2" providerId="ADAL" clId="{17A419F3-C47E-4732-B5DF-E0B5A01072C9}" dt="2024-10-02T15:38:58.137" v="706" actId="1076"/>
          <ac:spMkLst>
            <pc:docMk/>
            <pc:sldMk cId="0" sldId="256"/>
            <ac:spMk id="3" creationId="{00000000-0000-0000-0000-000000000000}"/>
          </ac:spMkLst>
        </pc:spChg>
        <pc:spChg chg="mod">
          <ac:chgData name="Angela Della Coletta" userId="731f9f33-4ba9-4b59-bde6-bbf2a77283c2" providerId="ADAL" clId="{17A419F3-C47E-4732-B5DF-E0B5A01072C9}" dt="2024-10-02T15:38:47.133" v="704" actId="1076"/>
          <ac:spMkLst>
            <pc:docMk/>
            <pc:sldMk cId="0" sldId="256"/>
            <ac:spMk id="4" creationId="{00000000-0000-0000-0000-000000000000}"/>
          </ac:spMkLst>
        </pc:spChg>
        <pc:spChg chg="mod">
          <ac:chgData name="Angela Della Coletta" userId="731f9f33-4ba9-4b59-bde6-bbf2a77283c2" providerId="ADAL" clId="{17A419F3-C47E-4732-B5DF-E0B5A01072C9}" dt="2024-10-02T15:38:40.375" v="703" actId="1076"/>
          <ac:spMkLst>
            <pc:docMk/>
            <pc:sldMk cId="0" sldId="256"/>
            <ac:spMk id="5" creationId="{00000000-0000-0000-0000-000000000000}"/>
          </ac:spMkLst>
        </pc:spChg>
        <pc:spChg chg="add mod ord">
          <ac:chgData name="Angela Della Coletta" userId="731f9f33-4ba9-4b59-bde6-bbf2a77283c2" providerId="ADAL" clId="{17A419F3-C47E-4732-B5DF-E0B5A01072C9}" dt="2024-10-02T15:43:16.074" v="737" actId="1076"/>
          <ac:spMkLst>
            <pc:docMk/>
            <pc:sldMk cId="0" sldId="256"/>
            <ac:spMk id="15" creationId="{5E83B7E0-97FA-836C-ADF1-042E7A41684E}"/>
          </ac:spMkLst>
        </pc:spChg>
        <pc:picChg chg="mod">
          <ac:chgData name="Angela Della Coletta" userId="731f9f33-4ba9-4b59-bde6-bbf2a77283c2" providerId="ADAL" clId="{17A419F3-C47E-4732-B5DF-E0B5A01072C9}" dt="2024-10-02T07:53:09.069" v="144" actId="34135"/>
          <ac:picMkLst>
            <pc:docMk/>
            <pc:sldMk cId="0" sldId="256"/>
            <ac:picMk id="2" creationId="{00000000-0000-0000-0000-000000000000}"/>
          </ac:picMkLst>
        </pc:picChg>
        <pc:picChg chg="add del mod">
          <ac:chgData name="Angela Della Coletta" userId="731f9f33-4ba9-4b59-bde6-bbf2a77283c2" providerId="ADAL" clId="{17A419F3-C47E-4732-B5DF-E0B5A01072C9}" dt="2024-10-02T15:42:02.612" v="726" actId="478"/>
          <ac:picMkLst>
            <pc:docMk/>
            <pc:sldMk cId="0" sldId="256"/>
            <ac:picMk id="11" creationId="{0AD37B61-7E94-EEC2-7252-7C3E6576BCFB}"/>
          </ac:picMkLst>
        </pc:picChg>
        <pc:picChg chg="add mod">
          <ac:chgData name="Angela Della Coletta" userId="731f9f33-4ba9-4b59-bde6-bbf2a77283c2" providerId="ADAL" clId="{17A419F3-C47E-4732-B5DF-E0B5A01072C9}" dt="2024-10-02T15:42:23.874" v="729" actId="207"/>
          <ac:picMkLst>
            <pc:docMk/>
            <pc:sldMk cId="0" sldId="256"/>
            <ac:picMk id="14" creationId="{A55BDE16-D61E-D0F2-55B6-90EFB58D9FA4}"/>
          </ac:picMkLst>
        </pc:picChg>
      </pc:sldChg>
      <pc:sldChg chg="del">
        <pc:chgData name="Angela Della Coletta" userId="731f9f33-4ba9-4b59-bde6-bbf2a77283c2" providerId="ADAL" clId="{17A419F3-C47E-4732-B5DF-E0B5A01072C9}" dt="2024-10-02T07:40:43.566" v="113" actId="2696"/>
        <pc:sldMkLst>
          <pc:docMk/>
          <pc:sldMk cId="0" sldId="257"/>
        </pc:sldMkLst>
      </pc:sldChg>
      <pc:sldChg chg="addSp delSp modSp del mod">
        <pc:chgData name="Angela Della Coletta" userId="731f9f33-4ba9-4b59-bde6-bbf2a77283c2" providerId="ADAL" clId="{17A419F3-C47E-4732-B5DF-E0B5A01072C9}" dt="2024-10-02T08:57:49.560" v="435" actId="47"/>
        <pc:sldMkLst>
          <pc:docMk/>
          <pc:sldMk cId="0" sldId="258"/>
        </pc:sldMkLst>
        <pc:spChg chg="del mod">
          <ac:chgData name="Angela Della Coletta" userId="731f9f33-4ba9-4b59-bde6-bbf2a77283c2" providerId="ADAL" clId="{17A419F3-C47E-4732-B5DF-E0B5A01072C9}" dt="2024-10-02T08:26:33.814" v="427" actId="478"/>
          <ac:spMkLst>
            <pc:docMk/>
            <pc:sldMk cId="0" sldId="258"/>
            <ac:spMk id="8" creationId="{00000000-0000-0000-0000-000000000000}"/>
          </ac:spMkLst>
        </pc:spChg>
        <pc:spChg chg="add mod">
          <ac:chgData name="Angela Della Coletta" userId="731f9f33-4ba9-4b59-bde6-bbf2a77283c2" providerId="ADAL" clId="{17A419F3-C47E-4732-B5DF-E0B5A01072C9}" dt="2024-10-02T08:26:33.814" v="427" actId="478"/>
          <ac:spMkLst>
            <pc:docMk/>
            <pc:sldMk cId="0" sldId="258"/>
            <ac:spMk id="23" creationId="{D40FA68A-0A7C-72E3-20C8-01B81BFA6B5A}"/>
          </ac:spMkLst>
        </pc:spChg>
        <pc:grpChg chg="add del">
          <ac:chgData name="Angela Della Coletta" userId="731f9f33-4ba9-4b59-bde6-bbf2a77283c2" providerId="ADAL" clId="{17A419F3-C47E-4732-B5DF-E0B5A01072C9}" dt="2024-10-02T08:26:40.565" v="429" actId="478"/>
          <ac:grpSpMkLst>
            <pc:docMk/>
            <pc:sldMk cId="0" sldId="258"/>
            <ac:grpSpMk id="2" creationId="{00000000-0000-0000-0000-000000000000}"/>
          </ac:grpSpMkLst>
        </pc:grpChg>
      </pc:sldChg>
      <pc:sldChg chg="del">
        <pc:chgData name="Angela Della Coletta" userId="731f9f33-4ba9-4b59-bde6-bbf2a77283c2" providerId="ADAL" clId="{17A419F3-C47E-4732-B5DF-E0B5A01072C9}" dt="2024-10-02T08:57:52.702" v="436" actId="47"/>
        <pc:sldMkLst>
          <pc:docMk/>
          <pc:sldMk cId="0" sldId="259"/>
        </pc:sldMkLst>
      </pc:sldChg>
      <pc:sldChg chg="addSp delSp modSp add mod">
        <pc:chgData name="Angela Della Coletta" userId="731f9f33-4ba9-4b59-bde6-bbf2a77283c2" providerId="ADAL" clId="{17A419F3-C47E-4732-B5DF-E0B5A01072C9}" dt="2024-10-02T15:06:54.791" v="666" actId="1076"/>
        <pc:sldMkLst>
          <pc:docMk/>
          <pc:sldMk cId="2743823952" sldId="260"/>
        </pc:sldMkLst>
        <pc:spChg chg="del mod">
          <ac:chgData name="Angela Della Coletta" userId="731f9f33-4ba9-4b59-bde6-bbf2a77283c2" providerId="ADAL" clId="{17A419F3-C47E-4732-B5DF-E0B5A01072C9}" dt="2024-10-02T07:40:01.712" v="108" actId="21"/>
          <ac:spMkLst>
            <pc:docMk/>
            <pc:sldMk cId="2743823952" sldId="260"/>
            <ac:spMk id="3" creationId="{00000000-0000-0000-0000-000000000000}"/>
          </ac:spMkLst>
        </pc:spChg>
        <pc:spChg chg="del">
          <ac:chgData name="Angela Della Coletta" userId="731f9f33-4ba9-4b59-bde6-bbf2a77283c2" providerId="ADAL" clId="{17A419F3-C47E-4732-B5DF-E0B5A01072C9}" dt="2024-10-02T07:40:20.256" v="111" actId="478"/>
          <ac:spMkLst>
            <pc:docMk/>
            <pc:sldMk cId="2743823952" sldId="260"/>
            <ac:spMk id="4" creationId="{00000000-0000-0000-0000-000000000000}"/>
          </ac:spMkLst>
        </pc:spChg>
        <pc:spChg chg="del mod">
          <ac:chgData name="Angela Della Coletta" userId="731f9f33-4ba9-4b59-bde6-bbf2a77283c2" providerId="ADAL" clId="{17A419F3-C47E-4732-B5DF-E0B5A01072C9}" dt="2024-10-02T07:40:17.285" v="110" actId="21"/>
          <ac:spMkLst>
            <pc:docMk/>
            <pc:sldMk cId="2743823952" sldId="260"/>
            <ac:spMk id="5" creationId="{00000000-0000-0000-0000-000000000000}"/>
          </ac:spMkLst>
        </pc:spChg>
        <pc:spChg chg="add mod">
          <ac:chgData name="Angela Della Coletta" userId="731f9f33-4ba9-4b59-bde6-bbf2a77283c2" providerId="ADAL" clId="{17A419F3-C47E-4732-B5DF-E0B5A01072C9}" dt="2024-10-02T15:04:22.746" v="649" actId="1076"/>
          <ac:spMkLst>
            <pc:docMk/>
            <pc:sldMk cId="2743823952" sldId="260"/>
            <ac:spMk id="9" creationId="{EDF1D6BB-7FE9-F7F9-5734-3B19CC5A55FE}"/>
          </ac:spMkLst>
        </pc:spChg>
        <pc:spChg chg="add mod">
          <ac:chgData name="Angela Della Coletta" userId="731f9f33-4ba9-4b59-bde6-bbf2a77283c2" providerId="ADAL" clId="{17A419F3-C47E-4732-B5DF-E0B5A01072C9}" dt="2024-10-02T15:04:12.051" v="647" actId="1076"/>
          <ac:spMkLst>
            <pc:docMk/>
            <pc:sldMk cId="2743823952" sldId="260"/>
            <ac:spMk id="11" creationId="{5B2E9322-A427-61DE-D19E-09FF93B12355}"/>
          </ac:spMkLst>
        </pc:spChg>
        <pc:spChg chg="add mod">
          <ac:chgData name="Angela Della Coletta" userId="731f9f33-4ba9-4b59-bde6-bbf2a77283c2" providerId="ADAL" clId="{17A419F3-C47E-4732-B5DF-E0B5A01072C9}" dt="2024-10-02T15:04:18.354" v="648" actId="1076"/>
          <ac:spMkLst>
            <pc:docMk/>
            <pc:sldMk cId="2743823952" sldId="260"/>
            <ac:spMk id="13" creationId="{6CCC8ED3-1B12-477E-541A-B68C5234F5F3}"/>
          </ac:spMkLst>
        </pc:spChg>
        <pc:spChg chg="add mod">
          <ac:chgData name="Angela Della Coletta" userId="731f9f33-4ba9-4b59-bde6-bbf2a77283c2" providerId="ADAL" clId="{17A419F3-C47E-4732-B5DF-E0B5A01072C9}" dt="2024-10-02T15:06:54.791" v="666" actId="1076"/>
          <ac:spMkLst>
            <pc:docMk/>
            <pc:sldMk cId="2743823952" sldId="260"/>
            <ac:spMk id="18" creationId="{48ABD81E-1414-05A6-481F-780E0CA47EAB}"/>
          </ac:spMkLst>
        </pc:spChg>
        <pc:spChg chg="add del">
          <ac:chgData name="Angela Della Coletta" userId="731f9f33-4ba9-4b59-bde6-bbf2a77283c2" providerId="ADAL" clId="{17A419F3-C47E-4732-B5DF-E0B5A01072C9}" dt="2024-10-02T14:53:36.665" v="516" actId="11529"/>
          <ac:spMkLst>
            <pc:docMk/>
            <pc:sldMk cId="2743823952" sldId="260"/>
            <ac:spMk id="19" creationId="{E7D65E15-4F9F-DB50-1779-26AE23676097}"/>
          </ac:spMkLst>
        </pc:spChg>
        <pc:picChg chg="add del mod">
          <ac:chgData name="Angela Della Coletta" userId="731f9f33-4ba9-4b59-bde6-bbf2a77283c2" providerId="ADAL" clId="{17A419F3-C47E-4732-B5DF-E0B5A01072C9}" dt="2024-10-02T07:53:38.549" v="149" actId="34135"/>
          <ac:picMkLst>
            <pc:docMk/>
            <pc:sldMk cId="2743823952" sldId="260"/>
            <ac:picMk id="2" creationId="{00000000-0000-0000-0000-000000000000}"/>
          </ac:picMkLst>
        </pc:picChg>
        <pc:picChg chg="add del mod">
          <ac:chgData name="Angela Della Coletta" userId="731f9f33-4ba9-4b59-bde6-bbf2a77283c2" providerId="ADAL" clId="{17A419F3-C47E-4732-B5DF-E0B5A01072C9}" dt="2024-10-02T08:13:58.840" v="383" actId="478"/>
          <ac:picMkLst>
            <pc:docMk/>
            <pc:sldMk cId="2743823952" sldId="260"/>
            <ac:picMk id="15" creationId="{02BDF738-EA3C-2DB5-3E32-C190371C6CB5}"/>
          </ac:picMkLst>
        </pc:picChg>
        <pc:picChg chg="add mod ord">
          <ac:chgData name="Angela Della Coletta" userId="731f9f33-4ba9-4b59-bde6-bbf2a77283c2" providerId="ADAL" clId="{17A419F3-C47E-4732-B5DF-E0B5A01072C9}" dt="2024-10-02T15:06:46.607" v="665" actId="1076"/>
          <ac:picMkLst>
            <pc:docMk/>
            <pc:sldMk cId="2743823952" sldId="260"/>
            <ac:picMk id="17" creationId="{B774E89C-2CE6-F88C-945B-50E13CEA2E66}"/>
          </ac:picMkLst>
        </pc:picChg>
        <pc:picChg chg="add mod">
          <ac:chgData name="Angela Della Coletta" userId="731f9f33-4ba9-4b59-bde6-bbf2a77283c2" providerId="ADAL" clId="{17A419F3-C47E-4732-B5DF-E0B5A01072C9}" dt="2024-10-02T14:58:07.998" v="579" actId="1076"/>
          <ac:picMkLst>
            <pc:docMk/>
            <pc:sldMk cId="2743823952" sldId="260"/>
            <ac:picMk id="21" creationId="{EA0B8529-4F03-D3E7-7618-846E6FB177F4}"/>
          </ac:picMkLst>
        </pc:picChg>
        <pc:picChg chg="add del mod">
          <ac:chgData name="Angela Della Coletta" userId="731f9f33-4ba9-4b59-bde6-bbf2a77283c2" providerId="ADAL" clId="{17A419F3-C47E-4732-B5DF-E0B5A01072C9}" dt="2024-10-02T15:06:27.358" v="662" actId="478"/>
          <ac:picMkLst>
            <pc:docMk/>
            <pc:sldMk cId="2743823952" sldId="260"/>
            <ac:picMk id="23" creationId="{0DD28E6A-234F-44C7-E3A1-7E60E392B9FD}"/>
          </ac:picMkLst>
        </pc:picChg>
      </pc:sldChg>
      <pc:sldChg chg="addSp delSp modSp add mod">
        <pc:chgData name="Angela Della Coletta" userId="731f9f33-4ba9-4b59-bde6-bbf2a77283c2" providerId="ADAL" clId="{17A419F3-C47E-4732-B5DF-E0B5A01072C9}" dt="2024-10-02T15:46:31.375" v="757" actId="478"/>
        <pc:sldMkLst>
          <pc:docMk/>
          <pc:sldMk cId="1117506973" sldId="261"/>
        </pc:sldMkLst>
        <pc:spChg chg="add del mod">
          <ac:chgData name="Angela Della Coletta" userId="731f9f33-4ba9-4b59-bde6-bbf2a77283c2" providerId="ADAL" clId="{17A419F3-C47E-4732-B5DF-E0B5A01072C9}" dt="2024-10-02T15:44:35.861" v="741" actId="478"/>
          <ac:spMkLst>
            <pc:docMk/>
            <pc:sldMk cId="1117506973" sldId="261"/>
            <ac:spMk id="4" creationId="{89839EEC-FF71-ED5E-1623-F2616F90136C}"/>
          </ac:spMkLst>
        </pc:spChg>
        <pc:spChg chg="add del mod">
          <ac:chgData name="Angela Della Coletta" userId="731f9f33-4ba9-4b59-bde6-bbf2a77283c2" providerId="ADAL" clId="{17A419F3-C47E-4732-B5DF-E0B5A01072C9}" dt="2024-10-02T15:46:31.375" v="757" actId="478"/>
          <ac:spMkLst>
            <pc:docMk/>
            <pc:sldMk cId="1117506973" sldId="261"/>
            <ac:spMk id="5" creationId="{2494D98B-CC17-8981-5CA9-A2A3D5EA3E61}"/>
          </ac:spMkLst>
        </pc:spChg>
        <pc:spChg chg="del mod">
          <ac:chgData name="Angela Della Coletta" userId="731f9f33-4ba9-4b59-bde6-bbf2a77283c2" providerId="ADAL" clId="{17A419F3-C47E-4732-B5DF-E0B5A01072C9}" dt="2024-10-02T08:58:48.506" v="467" actId="478"/>
          <ac:spMkLst>
            <pc:docMk/>
            <pc:sldMk cId="1117506973" sldId="261"/>
            <ac:spMk id="9" creationId="{EDF1D6BB-7FE9-F7F9-5734-3B19CC5A55FE}"/>
          </ac:spMkLst>
        </pc:spChg>
        <pc:spChg chg="del">
          <ac:chgData name="Angela Della Coletta" userId="731f9f33-4ba9-4b59-bde6-bbf2a77283c2" providerId="ADAL" clId="{17A419F3-C47E-4732-B5DF-E0B5A01072C9}" dt="2024-10-02T08:58:22.984" v="442" actId="478"/>
          <ac:spMkLst>
            <pc:docMk/>
            <pc:sldMk cId="1117506973" sldId="261"/>
            <ac:spMk id="11" creationId="{5B2E9322-A427-61DE-D19E-09FF93B12355}"/>
          </ac:spMkLst>
        </pc:spChg>
        <pc:spChg chg="del mod">
          <ac:chgData name="Angela Della Coletta" userId="731f9f33-4ba9-4b59-bde6-bbf2a77283c2" providerId="ADAL" clId="{17A419F3-C47E-4732-B5DF-E0B5A01072C9}" dt="2024-10-02T08:58:22.984" v="444"/>
          <ac:spMkLst>
            <pc:docMk/>
            <pc:sldMk cId="1117506973" sldId="261"/>
            <ac:spMk id="13" creationId="{6CCC8ED3-1B12-477E-541A-B68C5234F5F3}"/>
          </ac:spMkLst>
        </pc:spChg>
        <pc:spChg chg="add del mod">
          <ac:chgData name="Angela Della Coletta" userId="731f9f33-4ba9-4b59-bde6-bbf2a77283c2" providerId="ADAL" clId="{17A419F3-C47E-4732-B5DF-E0B5A01072C9}" dt="2024-10-02T15:44:43.069" v="742" actId="478"/>
          <ac:spMkLst>
            <pc:docMk/>
            <pc:sldMk cId="1117506973" sldId="261"/>
            <ac:spMk id="15" creationId="{05460E69-31D9-B692-80C9-F66AEBB435D1}"/>
          </ac:spMkLst>
        </pc:spChg>
        <pc:spChg chg="del">
          <ac:chgData name="Angela Della Coletta" userId="731f9f33-4ba9-4b59-bde6-bbf2a77283c2" providerId="ADAL" clId="{17A419F3-C47E-4732-B5DF-E0B5A01072C9}" dt="2024-10-02T08:58:01.677" v="438" actId="478"/>
          <ac:spMkLst>
            <pc:docMk/>
            <pc:sldMk cId="1117506973" sldId="261"/>
            <ac:spMk id="18" creationId="{48ABD81E-1414-05A6-481F-780E0CA47EAB}"/>
          </ac:spMkLst>
        </pc:spChg>
        <pc:graphicFrameChg chg="add del modGraphic">
          <ac:chgData name="Angela Della Coletta" userId="731f9f33-4ba9-4b59-bde6-bbf2a77283c2" providerId="ADAL" clId="{17A419F3-C47E-4732-B5DF-E0B5A01072C9}" dt="2024-10-02T08:59:21.411" v="472" actId="478"/>
          <ac:graphicFrameMkLst>
            <pc:docMk/>
            <pc:sldMk cId="1117506973" sldId="261"/>
            <ac:graphicFrameMk id="3" creationId="{65BF7354-D1C0-E97C-644D-7AD40C581CBD}"/>
          </ac:graphicFrameMkLst>
        </pc:graphicFrameChg>
        <pc:picChg chg="del">
          <ac:chgData name="Angela Della Coletta" userId="731f9f33-4ba9-4b59-bde6-bbf2a77283c2" providerId="ADAL" clId="{17A419F3-C47E-4732-B5DF-E0B5A01072C9}" dt="2024-10-02T08:58:07.691" v="439" actId="478"/>
          <ac:picMkLst>
            <pc:docMk/>
            <pc:sldMk cId="1117506973" sldId="261"/>
            <ac:picMk id="17" creationId="{B774E89C-2CE6-F88C-945B-50E13CEA2E66}"/>
          </ac:picMkLst>
        </pc:picChg>
      </pc:sldChg>
      <pc:sldChg chg="addSp delSp modSp add mod">
        <pc:chgData name="Angela Della Coletta" userId="731f9f33-4ba9-4b59-bde6-bbf2a77283c2" providerId="ADAL" clId="{17A419F3-C47E-4732-B5DF-E0B5A01072C9}" dt="2024-10-02T15:46:49.722" v="760" actId="478"/>
        <pc:sldMkLst>
          <pc:docMk/>
          <pc:sldMk cId="906829294" sldId="262"/>
        </pc:sldMkLst>
        <pc:spChg chg="del mod">
          <ac:chgData name="Angela Della Coletta" userId="731f9f33-4ba9-4b59-bde6-bbf2a77283c2" providerId="ADAL" clId="{17A419F3-C47E-4732-B5DF-E0B5A01072C9}" dt="2024-10-02T15:46:37.956" v="759" actId="478"/>
          <ac:spMkLst>
            <pc:docMk/>
            <pc:sldMk cId="906829294" sldId="262"/>
            <ac:spMk id="4" creationId="{89839EEC-FF71-ED5E-1623-F2616F90136C}"/>
          </ac:spMkLst>
        </pc:spChg>
        <pc:spChg chg="del">
          <ac:chgData name="Angela Della Coletta" userId="731f9f33-4ba9-4b59-bde6-bbf2a77283c2" providerId="ADAL" clId="{17A419F3-C47E-4732-B5DF-E0B5A01072C9}" dt="2024-10-02T15:44:13.403" v="739" actId="478"/>
          <ac:spMkLst>
            <pc:docMk/>
            <pc:sldMk cId="906829294" sldId="262"/>
            <ac:spMk id="5" creationId="{2494D98B-CC17-8981-5CA9-A2A3D5EA3E61}"/>
          </ac:spMkLst>
        </pc:spChg>
        <pc:spChg chg="add del mod">
          <ac:chgData name="Angela Della Coletta" userId="731f9f33-4ba9-4b59-bde6-bbf2a77283c2" providerId="ADAL" clId="{17A419F3-C47E-4732-B5DF-E0B5A01072C9}" dt="2024-10-02T15:46:49.722" v="760" actId="478"/>
          <ac:spMkLst>
            <pc:docMk/>
            <pc:sldMk cId="906829294" sldId="262"/>
            <ac:spMk id="9" creationId="{F1A0DCA0-6832-C8D7-5360-007A3D73297F}"/>
          </ac:spMkLst>
        </pc:spChg>
      </pc:sldChg>
    </pc:docChg>
  </pc:docChgLst>
  <pc:docChgLst>
    <pc:chgData name="Angela Della Coletta" userId="S::dellacoletta@ancilab.it::731f9f33-4ba9-4b59-bde6-bbf2a77283c2" providerId="AD" clId="Web-{FE8B57AA-7E3A-4726-82A6-B6CD22143C99}"/>
    <pc:docChg chg="addSld modSld sldOrd">
      <pc:chgData name="Angela Della Coletta" userId="S::dellacoletta@ancilab.it::731f9f33-4ba9-4b59-bde6-bbf2a77283c2" providerId="AD" clId="Web-{FE8B57AA-7E3A-4726-82A6-B6CD22143C99}" dt="2024-10-14T08:37:52.433" v="206" actId="1076"/>
      <pc:docMkLst>
        <pc:docMk/>
      </pc:docMkLst>
      <pc:sldChg chg="addSp delSp modSp">
        <pc:chgData name="Angela Della Coletta" userId="S::dellacoletta@ancilab.it::731f9f33-4ba9-4b59-bde6-bbf2a77283c2" providerId="AD" clId="Web-{FE8B57AA-7E3A-4726-82A6-B6CD22143C99}" dt="2024-10-14T08:26:21.300" v="86" actId="1076"/>
        <pc:sldMkLst>
          <pc:docMk/>
          <pc:sldMk cId="0" sldId="256"/>
        </pc:sldMkLst>
        <pc:spChg chg="mod">
          <ac:chgData name="Angela Della Coletta" userId="S::dellacoletta@ancilab.it::731f9f33-4ba9-4b59-bde6-bbf2a77283c2" providerId="AD" clId="Web-{FE8B57AA-7E3A-4726-82A6-B6CD22143C99}" dt="2024-10-14T08:26:21.300" v="86" actId="1076"/>
          <ac:spMkLst>
            <pc:docMk/>
            <pc:sldMk cId="0" sldId="256"/>
            <ac:spMk id="3" creationId="{00000000-0000-0000-0000-000000000000}"/>
          </ac:spMkLst>
        </pc:spChg>
        <pc:spChg chg="mod">
          <ac:chgData name="Angela Della Coletta" userId="S::dellacoletta@ancilab.it::731f9f33-4ba9-4b59-bde6-bbf2a77283c2" providerId="AD" clId="Web-{FE8B57AA-7E3A-4726-82A6-B6CD22143C99}" dt="2024-10-14T08:26:15.331" v="85" actId="1076"/>
          <ac:spMkLst>
            <pc:docMk/>
            <pc:sldMk cId="0" sldId="256"/>
            <ac:spMk id="4" creationId="{00000000-0000-0000-0000-000000000000}"/>
          </ac:spMkLst>
        </pc:spChg>
        <pc:spChg chg="del mod">
          <ac:chgData name="Angela Della Coletta" userId="S::dellacoletta@ancilab.it::731f9f33-4ba9-4b59-bde6-bbf2a77283c2" providerId="AD" clId="Web-{FE8B57AA-7E3A-4726-82A6-B6CD22143C99}" dt="2024-10-14T08:24:04.627" v="33"/>
          <ac:spMkLst>
            <pc:docMk/>
            <pc:sldMk cId="0" sldId="256"/>
            <ac:spMk id="5" creationId="{00000000-0000-0000-0000-000000000000}"/>
          </ac:spMkLst>
        </pc:spChg>
        <pc:spChg chg="add mod">
          <ac:chgData name="Angela Della Coletta" userId="S::dellacoletta@ancilab.it::731f9f33-4ba9-4b59-bde6-bbf2a77283c2" providerId="AD" clId="Web-{FE8B57AA-7E3A-4726-82A6-B6CD22143C99}" dt="2024-10-14T08:26:09.034" v="84" actId="1076"/>
          <ac:spMkLst>
            <pc:docMk/>
            <pc:sldMk cId="0" sldId="256"/>
            <ac:spMk id="11" creationId="{DD01EC60-C5C0-A2C8-A691-A18FBAB249A7}"/>
          </ac:spMkLst>
        </pc:spChg>
      </pc:sldChg>
      <pc:sldChg chg="delSp modSp add ord">
        <pc:chgData name="Angela Della Coletta" userId="S::dellacoletta@ancilab.it::731f9f33-4ba9-4b59-bde6-bbf2a77283c2" providerId="AD" clId="Web-{FE8B57AA-7E3A-4726-82A6-B6CD22143C99}" dt="2024-10-14T08:37:52.433" v="206" actId="1076"/>
        <pc:sldMkLst>
          <pc:docMk/>
          <pc:sldMk cId="0" sldId="258"/>
        </pc:sldMkLst>
        <pc:spChg chg="mod">
          <ac:chgData name="Angela Della Coletta" userId="S::dellacoletta@ancilab.it::731f9f33-4ba9-4b59-bde6-bbf2a77283c2" providerId="AD" clId="Web-{FE8B57AA-7E3A-4726-82A6-B6CD22143C99}" dt="2024-10-14T08:37:52.433" v="206" actId="1076"/>
          <ac:spMkLst>
            <pc:docMk/>
            <pc:sldMk cId="0" sldId="258"/>
            <ac:spMk id="8" creationId="{00000000-0000-0000-0000-000000000000}"/>
          </ac:spMkLst>
        </pc:spChg>
        <pc:spChg chg="mod">
          <ac:chgData name="Angela Della Coletta" userId="S::dellacoletta@ancilab.it::731f9f33-4ba9-4b59-bde6-bbf2a77283c2" providerId="AD" clId="Web-{FE8B57AA-7E3A-4726-82A6-B6CD22143C99}" dt="2024-10-14T08:22:17.689" v="21" actId="20577"/>
          <ac:spMkLst>
            <pc:docMk/>
            <pc:sldMk cId="0" sldId="258"/>
            <ac:spMk id="9" creationId="{00000000-0000-0000-0000-000000000000}"/>
          </ac:spMkLst>
        </pc:spChg>
        <pc:spChg chg="mod">
          <ac:chgData name="Angela Della Coletta" userId="S::dellacoletta@ancilab.it::731f9f33-4ba9-4b59-bde6-bbf2a77283c2" providerId="AD" clId="Web-{FE8B57AA-7E3A-4726-82A6-B6CD22143C99}" dt="2024-10-14T08:22:53.596" v="24" actId="20577"/>
          <ac:spMkLst>
            <pc:docMk/>
            <pc:sldMk cId="0" sldId="258"/>
            <ac:spMk id="11" creationId="{00000000-0000-0000-0000-000000000000}"/>
          </ac:spMkLst>
        </pc:spChg>
        <pc:spChg chg="mod">
          <ac:chgData name="Angela Della Coletta" userId="S::dellacoletta@ancilab.it::731f9f33-4ba9-4b59-bde6-bbf2a77283c2" providerId="AD" clId="Web-{FE8B57AA-7E3A-4726-82A6-B6CD22143C99}" dt="2024-10-14T08:37:23.011" v="202" actId="1076"/>
          <ac:spMkLst>
            <pc:docMk/>
            <pc:sldMk cId="0" sldId="258"/>
            <ac:spMk id="13" creationId="{00000000-0000-0000-0000-000000000000}"/>
          </ac:spMkLst>
        </pc:spChg>
        <pc:spChg chg="del">
          <ac:chgData name="Angela Della Coletta" userId="S::dellacoletta@ancilab.it::731f9f33-4ba9-4b59-bde6-bbf2a77283c2" providerId="AD" clId="Web-{FE8B57AA-7E3A-4726-82A6-B6CD22143C99}" dt="2024-10-14T08:23:11.643" v="27"/>
          <ac:spMkLst>
            <pc:docMk/>
            <pc:sldMk cId="0" sldId="258"/>
            <ac:spMk id="15" creationId="{00000000-0000-0000-0000-000000000000}"/>
          </ac:spMkLst>
        </pc:spChg>
        <pc:spChg chg="del mod">
          <ac:chgData name="Angela Della Coletta" userId="S::dellacoletta@ancilab.it::731f9f33-4ba9-4b59-bde6-bbf2a77283c2" providerId="AD" clId="Web-{FE8B57AA-7E3A-4726-82A6-B6CD22143C99}" dt="2024-10-14T08:23:23.689" v="29"/>
          <ac:spMkLst>
            <pc:docMk/>
            <pc:sldMk cId="0" sldId="258"/>
            <ac:spMk id="16" creationId="{00000000-0000-0000-0000-000000000000}"/>
          </ac:spMkLst>
        </pc:spChg>
      </pc:sldChg>
      <pc:sldChg chg="addSp delSp modSp">
        <pc:chgData name="Angela Della Coletta" userId="S::dellacoletta@ancilab.it::731f9f33-4ba9-4b59-bde6-bbf2a77283c2" providerId="AD" clId="Web-{FE8B57AA-7E3A-4726-82A6-B6CD22143C99}" dt="2024-10-14T08:30:26.505" v="154" actId="20577"/>
        <pc:sldMkLst>
          <pc:docMk/>
          <pc:sldMk cId="2743823952" sldId="260"/>
        </pc:sldMkLst>
        <pc:spChg chg="add del">
          <ac:chgData name="Angela Della Coletta" userId="S::dellacoletta@ancilab.it::731f9f33-4ba9-4b59-bde6-bbf2a77283c2" providerId="AD" clId="Web-{FE8B57AA-7E3A-4726-82A6-B6CD22143C99}" dt="2024-10-14T08:28:10.457" v="101"/>
          <ac:spMkLst>
            <pc:docMk/>
            <pc:sldMk cId="2743823952" sldId="260"/>
            <ac:spMk id="3" creationId="{421801B2-65A7-88F3-3C9A-63338532EB15}"/>
          </ac:spMkLst>
        </pc:spChg>
        <pc:spChg chg="add del mod">
          <ac:chgData name="Angela Della Coletta" userId="S::dellacoletta@ancilab.it::731f9f33-4ba9-4b59-bde6-bbf2a77283c2" providerId="AD" clId="Web-{FE8B57AA-7E3A-4726-82A6-B6CD22143C99}" dt="2024-10-14T08:28:01.832" v="100"/>
          <ac:spMkLst>
            <pc:docMk/>
            <pc:sldMk cId="2743823952" sldId="260"/>
            <ac:spMk id="4" creationId="{421801B2-65A7-88F3-3C9A-63338532EB15}"/>
          </ac:spMkLst>
        </pc:spChg>
        <pc:spChg chg="add del mod">
          <ac:chgData name="Angela Della Coletta" userId="S::dellacoletta@ancilab.it::731f9f33-4ba9-4b59-bde6-bbf2a77283c2" providerId="AD" clId="Web-{FE8B57AA-7E3A-4726-82A6-B6CD22143C99}" dt="2024-10-14T08:27:42.722" v="97"/>
          <ac:spMkLst>
            <pc:docMk/>
            <pc:sldMk cId="2743823952" sldId="260"/>
            <ac:spMk id="5" creationId="{421801B2-65A7-88F3-3C9A-63338532EB15}"/>
          </ac:spMkLst>
        </pc:spChg>
        <pc:spChg chg="add mod">
          <ac:chgData name="Angela Della Coletta" userId="S::dellacoletta@ancilab.it::731f9f33-4ba9-4b59-bde6-bbf2a77283c2" providerId="AD" clId="Web-{FE8B57AA-7E3A-4726-82A6-B6CD22143C99}" dt="2024-10-14T08:30:26.505" v="154" actId="20577"/>
          <ac:spMkLst>
            <pc:docMk/>
            <pc:sldMk cId="2743823952" sldId="260"/>
            <ac:spMk id="9" creationId="{421801B2-65A7-88F3-3C9A-63338532EB15}"/>
          </ac:spMkLst>
        </pc:spChg>
      </pc:sldChg>
      <pc:sldChg chg="addSp modSp">
        <pc:chgData name="Angela Della Coletta" userId="S::dellacoletta@ancilab.it::731f9f33-4ba9-4b59-bde6-bbf2a77283c2" providerId="AD" clId="Web-{FE8B57AA-7E3A-4726-82A6-B6CD22143C99}" dt="2024-10-14T08:30:08.114" v="148" actId="20577"/>
        <pc:sldMkLst>
          <pc:docMk/>
          <pc:sldMk cId="1117506973" sldId="261"/>
        </pc:sldMkLst>
        <pc:spChg chg="add mod">
          <ac:chgData name="Angela Della Coletta" userId="S::dellacoletta@ancilab.it::731f9f33-4ba9-4b59-bde6-bbf2a77283c2" providerId="AD" clId="Web-{FE8B57AA-7E3A-4726-82A6-B6CD22143C99}" dt="2024-10-14T08:30:08.114" v="148" actId="20577"/>
          <ac:spMkLst>
            <pc:docMk/>
            <pc:sldMk cId="1117506973" sldId="261"/>
            <ac:spMk id="11" creationId="{CC234AF5-A77D-49E4-291B-3D0858F2E8BA}"/>
          </ac:spMkLst>
        </pc:spChg>
      </pc:sldChg>
      <pc:sldChg chg="addSp delSp modSp">
        <pc:chgData name="Angela Della Coletta" userId="S::dellacoletta@ancilab.it::731f9f33-4ba9-4b59-bde6-bbf2a77283c2" providerId="AD" clId="Web-{FE8B57AA-7E3A-4726-82A6-B6CD22143C99}" dt="2024-10-14T08:30:53.474" v="164" actId="20577"/>
        <pc:sldMkLst>
          <pc:docMk/>
          <pc:sldMk cId="3155050844" sldId="264"/>
        </pc:sldMkLst>
        <pc:spChg chg="add mod">
          <ac:chgData name="Angela Della Coletta" userId="S::dellacoletta@ancilab.it::731f9f33-4ba9-4b59-bde6-bbf2a77283c2" providerId="AD" clId="Web-{FE8B57AA-7E3A-4726-82A6-B6CD22143C99}" dt="2024-10-14T08:30:53.474" v="164" actId="20577"/>
          <ac:spMkLst>
            <pc:docMk/>
            <pc:sldMk cId="3155050844" sldId="264"/>
            <ac:spMk id="5" creationId="{9F6C07B6-D01D-79F9-907C-F575749117FA}"/>
          </ac:spMkLst>
        </pc:spChg>
        <pc:picChg chg="add del">
          <ac:chgData name="Angela Della Coletta" userId="S::dellacoletta@ancilab.it::731f9f33-4ba9-4b59-bde6-bbf2a77283c2" providerId="AD" clId="Web-{FE8B57AA-7E3A-4726-82A6-B6CD22143C99}" dt="2024-10-14T08:29:35.145" v="123"/>
          <ac:picMkLst>
            <pc:docMk/>
            <pc:sldMk cId="3155050844" sldId="264"/>
            <ac:picMk id="3" creationId="{EA537DE4-763A-9478-1BEA-070C35B79E1F}"/>
          </ac:picMkLst>
        </pc:picChg>
      </pc:sldChg>
      <pc:sldChg chg="addSp">
        <pc:chgData name="Angela Della Coletta" userId="S::dellacoletta@ancilab.it::731f9f33-4ba9-4b59-bde6-bbf2a77283c2" providerId="AD" clId="Web-{FE8B57AA-7E3A-4726-82A6-B6CD22143C99}" dt="2024-10-14T08:31:09.365" v="165"/>
        <pc:sldMkLst>
          <pc:docMk/>
          <pc:sldMk cId="3163740164" sldId="266"/>
        </pc:sldMkLst>
        <pc:spChg chg="add">
          <ac:chgData name="Angela Della Coletta" userId="S::dellacoletta@ancilab.it::731f9f33-4ba9-4b59-bde6-bbf2a77283c2" providerId="AD" clId="Web-{FE8B57AA-7E3A-4726-82A6-B6CD22143C99}" dt="2024-10-14T08:31:09.365" v="165"/>
          <ac:spMkLst>
            <pc:docMk/>
            <pc:sldMk cId="3163740164" sldId="266"/>
            <ac:spMk id="14" creationId="{01543003-31E9-F446-05A5-7504CE71FC72}"/>
          </ac:spMkLst>
        </pc:spChg>
      </pc:sldChg>
      <pc:sldChg chg="addSp delSp modSp">
        <pc:chgData name="Angela Della Coletta" userId="S::dellacoletta@ancilab.it::731f9f33-4ba9-4b59-bde6-bbf2a77283c2" providerId="AD" clId="Web-{FE8B57AA-7E3A-4726-82A6-B6CD22143C99}" dt="2024-10-14T08:33:59.803" v="192" actId="1076"/>
        <pc:sldMkLst>
          <pc:docMk/>
          <pc:sldMk cId="1190886269" sldId="268"/>
        </pc:sldMkLst>
        <pc:spChg chg="mod">
          <ac:chgData name="Angela Della Coletta" userId="S::dellacoletta@ancilab.it::731f9f33-4ba9-4b59-bde6-bbf2a77283c2" providerId="AD" clId="Web-{FE8B57AA-7E3A-4726-82A6-B6CD22143C99}" dt="2024-10-14T08:33:54.459" v="191" actId="1076"/>
          <ac:spMkLst>
            <pc:docMk/>
            <pc:sldMk cId="1190886269" sldId="268"/>
            <ac:spMk id="3" creationId="{21599CA0-944F-5835-4BFA-F15E45FA6B0E}"/>
          </ac:spMkLst>
        </pc:spChg>
        <pc:spChg chg="mod">
          <ac:chgData name="Angela Della Coletta" userId="S::dellacoletta@ancilab.it::731f9f33-4ba9-4b59-bde6-bbf2a77283c2" providerId="AD" clId="Web-{FE8B57AA-7E3A-4726-82A6-B6CD22143C99}" dt="2024-10-14T08:33:59.803" v="192" actId="1076"/>
          <ac:spMkLst>
            <pc:docMk/>
            <pc:sldMk cId="1190886269" sldId="268"/>
            <ac:spMk id="4" creationId="{E6DA3F42-3FE4-53FA-538D-DEDF3450B791}"/>
          </ac:spMkLst>
        </pc:spChg>
        <pc:spChg chg="add del">
          <ac:chgData name="Angela Della Coletta" userId="S::dellacoletta@ancilab.it::731f9f33-4ba9-4b59-bde6-bbf2a77283c2" providerId="AD" clId="Web-{FE8B57AA-7E3A-4726-82A6-B6CD22143C99}" dt="2024-10-14T08:33:36.428" v="186"/>
          <ac:spMkLst>
            <pc:docMk/>
            <pc:sldMk cId="1190886269" sldId="268"/>
            <ac:spMk id="11" creationId="{EF115CC1-119D-16EF-1ACB-DD228478EB8A}"/>
          </ac:spMkLst>
        </pc:spChg>
        <pc:graphicFrameChg chg="mod modGraphic">
          <ac:chgData name="Angela Della Coletta" userId="S::dellacoletta@ancilab.it::731f9f33-4ba9-4b59-bde6-bbf2a77283c2" providerId="AD" clId="Web-{FE8B57AA-7E3A-4726-82A6-B6CD22143C99}" dt="2024-10-14T08:32:46.662" v="180" actId="1076"/>
          <ac:graphicFrameMkLst>
            <pc:docMk/>
            <pc:sldMk cId="1190886269" sldId="268"/>
            <ac:graphicFrameMk id="5" creationId="{A6FE2939-5628-0423-EC0C-C127E43B3C93}"/>
          </ac:graphicFrameMkLst>
        </pc:graphicFrameChg>
      </pc:sldChg>
      <pc:sldChg chg="modSp">
        <pc:chgData name="Angela Della Coletta" userId="S::dellacoletta@ancilab.it::731f9f33-4ba9-4b59-bde6-bbf2a77283c2" providerId="AD" clId="Web-{FE8B57AA-7E3A-4726-82A6-B6CD22143C99}" dt="2024-10-14T08:34:16.475" v="194" actId="1076"/>
        <pc:sldMkLst>
          <pc:docMk/>
          <pc:sldMk cId="508605594" sldId="269"/>
        </pc:sldMkLst>
        <pc:spChg chg="mod">
          <ac:chgData name="Angela Della Coletta" userId="S::dellacoletta@ancilab.it::731f9f33-4ba9-4b59-bde6-bbf2a77283c2" providerId="AD" clId="Web-{FE8B57AA-7E3A-4726-82A6-B6CD22143C99}" dt="2024-10-14T08:34:12.194" v="193" actId="1076"/>
          <ac:spMkLst>
            <pc:docMk/>
            <pc:sldMk cId="508605594" sldId="269"/>
            <ac:spMk id="3" creationId="{21599CA0-944F-5835-4BFA-F15E45FA6B0E}"/>
          </ac:spMkLst>
        </pc:spChg>
        <pc:picChg chg="mod">
          <ac:chgData name="Angela Della Coletta" userId="S::dellacoletta@ancilab.it::731f9f33-4ba9-4b59-bde6-bbf2a77283c2" providerId="AD" clId="Web-{FE8B57AA-7E3A-4726-82A6-B6CD22143C99}" dt="2024-10-14T08:34:16.475" v="194" actId="1076"/>
          <ac:picMkLst>
            <pc:docMk/>
            <pc:sldMk cId="508605594" sldId="269"/>
            <ac:picMk id="5" creationId="{F0430399-7621-7F5C-5B24-88E6755CA651}"/>
          </ac:picMkLst>
        </pc:picChg>
      </pc:sldChg>
      <pc:sldChg chg="addSp modSp">
        <pc:chgData name="Angela Della Coletta" userId="S::dellacoletta@ancilab.it::731f9f33-4ba9-4b59-bde6-bbf2a77283c2" providerId="AD" clId="Web-{FE8B57AA-7E3A-4726-82A6-B6CD22143C99}" dt="2024-10-14T08:31:48.630" v="172" actId="1076"/>
        <pc:sldMkLst>
          <pc:docMk/>
          <pc:sldMk cId="3753105515" sldId="270"/>
        </pc:sldMkLst>
        <pc:spChg chg="mod">
          <ac:chgData name="Angela Della Coletta" userId="S::dellacoletta@ancilab.it::731f9f33-4ba9-4b59-bde6-bbf2a77283c2" providerId="AD" clId="Web-{FE8B57AA-7E3A-4726-82A6-B6CD22143C99}" dt="2024-10-14T08:31:48.630" v="172" actId="1076"/>
          <ac:spMkLst>
            <pc:docMk/>
            <pc:sldMk cId="3753105515" sldId="270"/>
            <ac:spMk id="3" creationId="{21599CA0-944F-5835-4BFA-F15E45FA6B0E}"/>
          </ac:spMkLst>
        </pc:spChg>
        <pc:spChg chg="mod">
          <ac:chgData name="Angela Della Coletta" userId="S::dellacoletta@ancilab.it::731f9f33-4ba9-4b59-bde6-bbf2a77283c2" providerId="AD" clId="Web-{FE8B57AA-7E3A-4726-82A6-B6CD22143C99}" dt="2024-10-14T08:31:37.912" v="170" actId="1076"/>
          <ac:spMkLst>
            <pc:docMk/>
            <pc:sldMk cId="3753105515" sldId="270"/>
            <ac:spMk id="4" creationId="{51861CF9-D668-D204-6679-7E4DCFA212DD}"/>
          </ac:spMkLst>
        </pc:spChg>
        <pc:spChg chg="mod">
          <ac:chgData name="Angela Della Coletta" userId="S::dellacoletta@ancilab.it::731f9f33-4ba9-4b59-bde6-bbf2a77283c2" providerId="AD" clId="Web-{FE8B57AA-7E3A-4726-82A6-B6CD22143C99}" dt="2024-10-14T08:31:32.365" v="169" actId="1076"/>
          <ac:spMkLst>
            <pc:docMk/>
            <pc:sldMk cId="3753105515" sldId="270"/>
            <ac:spMk id="5" creationId="{60BADAEE-5D44-A790-FE0D-1E80998B8F08}"/>
          </ac:spMkLst>
        </pc:spChg>
        <pc:spChg chg="add">
          <ac:chgData name="Angela Della Coletta" userId="S::dellacoletta@ancilab.it::731f9f33-4ba9-4b59-bde6-bbf2a77283c2" providerId="AD" clId="Web-{FE8B57AA-7E3A-4726-82A6-B6CD22143C99}" dt="2024-10-14T08:31:21.536" v="168"/>
          <ac:spMkLst>
            <pc:docMk/>
            <pc:sldMk cId="3753105515" sldId="270"/>
            <ac:spMk id="11" creationId="{5B3A0A04-782F-E786-CEDE-003143EA8671}"/>
          </ac:spMkLst>
        </pc:spChg>
      </pc:sldChg>
      <pc:sldChg chg="addSp modSp">
        <pc:chgData name="Angela Della Coletta" userId="S::dellacoletta@ancilab.it::731f9f33-4ba9-4b59-bde6-bbf2a77283c2" providerId="AD" clId="Web-{FE8B57AA-7E3A-4726-82A6-B6CD22143C99}" dt="2024-10-14T08:29:50.786" v="142" actId="20577"/>
        <pc:sldMkLst>
          <pc:docMk/>
          <pc:sldMk cId="372983829" sldId="271"/>
        </pc:sldMkLst>
        <pc:spChg chg="add mod">
          <ac:chgData name="Angela Della Coletta" userId="S::dellacoletta@ancilab.it::731f9f33-4ba9-4b59-bde6-bbf2a77283c2" providerId="AD" clId="Web-{FE8B57AA-7E3A-4726-82A6-B6CD22143C99}" dt="2024-10-14T08:29:50.786" v="142" actId="20577"/>
          <ac:spMkLst>
            <pc:docMk/>
            <pc:sldMk cId="372983829" sldId="271"/>
            <ac:spMk id="4" creationId="{48EFA4F9-B9E7-B99B-46B5-A188F5A150A5}"/>
          </ac:spMkLst>
        </pc:spChg>
      </pc:sldChg>
      <pc:sldChg chg="addSp">
        <pc:chgData name="Angela Della Coletta" userId="S::dellacoletta@ancilab.it::731f9f33-4ba9-4b59-bde6-bbf2a77283c2" providerId="AD" clId="Web-{FE8B57AA-7E3A-4726-82A6-B6CD22143C99}" dt="2024-10-14T08:31:17.349" v="167"/>
        <pc:sldMkLst>
          <pc:docMk/>
          <pc:sldMk cId="2663357272" sldId="273"/>
        </pc:sldMkLst>
        <pc:spChg chg="add">
          <ac:chgData name="Angela Della Coletta" userId="S::dellacoletta@ancilab.it::731f9f33-4ba9-4b59-bde6-bbf2a77283c2" providerId="AD" clId="Web-{FE8B57AA-7E3A-4726-82A6-B6CD22143C99}" dt="2024-10-14T08:31:17.349" v="167"/>
          <ac:spMkLst>
            <pc:docMk/>
            <pc:sldMk cId="2663357272" sldId="273"/>
            <ac:spMk id="9" creationId="{174A6300-B599-180D-D3BA-1ECB07185FB3}"/>
          </ac:spMkLst>
        </pc:spChg>
      </pc:sldChg>
      <pc:sldChg chg="addSp">
        <pc:chgData name="Angela Della Coletta" userId="S::dellacoletta@ancilab.it::731f9f33-4ba9-4b59-bde6-bbf2a77283c2" providerId="AD" clId="Web-{FE8B57AA-7E3A-4726-82A6-B6CD22143C99}" dt="2024-10-14T08:31:13.724" v="166"/>
        <pc:sldMkLst>
          <pc:docMk/>
          <pc:sldMk cId="1778178013" sldId="275"/>
        </pc:sldMkLst>
        <pc:spChg chg="add">
          <ac:chgData name="Angela Della Coletta" userId="S::dellacoletta@ancilab.it::731f9f33-4ba9-4b59-bde6-bbf2a77283c2" providerId="AD" clId="Web-{FE8B57AA-7E3A-4726-82A6-B6CD22143C99}" dt="2024-10-14T08:31:13.724" v="166"/>
          <ac:spMkLst>
            <pc:docMk/>
            <pc:sldMk cId="1778178013" sldId="275"/>
            <ac:spMk id="4" creationId="{28979434-DF40-C169-52CF-98DE98834B58}"/>
          </ac:spMkLst>
        </pc:spChg>
      </pc:sldChg>
      <pc:sldChg chg="addSp modSp">
        <pc:chgData name="Angela Della Coletta" userId="S::dellacoletta@ancilab.it::731f9f33-4ba9-4b59-bde6-bbf2a77283c2" providerId="AD" clId="Web-{FE8B57AA-7E3A-4726-82A6-B6CD22143C99}" dt="2024-10-14T08:32:31.271" v="178" actId="1076"/>
        <pc:sldMkLst>
          <pc:docMk/>
          <pc:sldMk cId="1140074887" sldId="276"/>
        </pc:sldMkLst>
        <pc:spChg chg="mod">
          <ac:chgData name="Angela Della Coletta" userId="S::dellacoletta@ancilab.it::731f9f33-4ba9-4b59-bde6-bbf2a77283c2" providerId="AD" clId="Web-{FE8B57AA-7E3A-4726-82A6-B6CD22143C99}" dt="2024-10-14T08:32:31.271" v="178" actId="1076"/>
          <ac:spMkLst>
            <pc:docMk/>
            <pc:sldMk cId="1140074887" sldId="276"/>
            <ac:spMk id="3" creationId="{21599CA0-944F-5835-4BFA-F15E45FA6B0E}"/>
          </ac:spMkLst>
        </pc:spChg>
        <pc:spChg chg="mod">
          <ac:chgData name="Angela Della Coletta" userId="S::dellacoletta@ancilab.it::731f9f33-4ba9-4b59-bde6-bbf2a77283c2" providerId="AD" clId="Web-{FE8B57AA-7E3A-4726-82A6-B6CD22143C99}" dt="2024-10-14T08:32:26.943" v="177" actId="1076"/>
          <ac:spMkLst>
            <pc:docMk/>
            <pc:sldMk cId="1140074887" sldId="276"/>
            <ac:spMk id="4" creationId="{51861CF9-D668-D204-6679-7E4DCFA212DD}"/>
          </ac:spMkLst>
        </pc:spChg>
        <pc:spChg chg="mod">
          <ac:chgData name="Angela Della Coletta" userId="S::dellacoletta@ancilab.it::731f9f33-4ba9-4b59-bde6-bbf2a77283c2" providerId="AD" clId="Web-{FE8B57AA-7E3A-4726-82A6-B6CD22143C99}" dt="2024-10-14T08:32:06.115" v="174" actId="1076"/>
          <ac:spMkLst>
            <pc:docMk/>
            <pc:sldMk cId="1140074887" sldId="276"/>
            <ac:spMk id="5" creationId="{60BADAEE-5D44-A790-FE0D-1E80998B8F08}"/>
          </ac:spMkLst>
        </pc:spChg>
        <pc:spChg chg="add">
          <ac:chgData name="Angela Della Coletta" userId="S::dellacoletta@ancilab.it::731f9f33-4ba9-4b59-bde6-bbf2a77283c2" providerId="AD" clId="Web-{FE8B57AA-7E3A-4726-82A6-B6CD22143C99}" dt="2024-10-14T08:31:57.318" v="173"/>
          <ac:spMkLst>
            <pc:docMk/>
            <pc:sldMk cId="1140074887" sldId="276"/>
            <ac:spMk id="13" creationId="{72DAF595-5FE2-FDC9-1DE6-A5FAF19B50BA}"/>
          </ac:spMkLst>
        </pc:spChg>
      </pc:sldChg>
    </pc:docChg>
  </pc:docChgLst>
  <pc:docChgLst>
    <pc:chgData name="Angela Della Coletta" userId="S::dellacoletta@ancilab.it::731f9f33-4ba9-4b59-bde6-bbf2a77283c2" providerId="AD" clId="Web-{D5096754-F2DC-45C4-AA27-CFB596706B20}"/>
    <pc:docChg chg="addSld modSld">
      <pc:chgData name="Angela Della Coletta" userId="S::dellacoletta@ancilab.it::731f9f33-4ba9-4b59-bde6-bbf2a77283c2" providerId="AD" clId="Web-{D5096754-F2DC-45C4-AA27-CFB596706B20}" dt="2024-10-15T09:25:53.846" v="90" actId="20577"/>
      <pc:docMkLst>
        <pc:docMk/>
      </pc:docMkLst>
      <pc:sldChg chg="modSp">
        <pc:chgData name="Angela Della Coletta" userId="S::dellacoletta@ancilab.it::731f9f33-4ba9-4b59-bde6-bbf2a77283c2" providerId="AD" clId="Web-{D5096754-F2DC-45C4-AA27-CFB596706B20}" dt="2024-10-15T09:25:53.846" v="90" actId="20577"/>
        <pc:sldMkLst>
          <pc:docMk/>
          <pc:sldMk cId="0" sldId="256"/>
        </pc:sldMkLst>
        <pc:spChg chg="mod">
          <ac:chgData name="Angela Della Coletta" userId="S::dellacoletta@ancilab.it::731f9f33-4ba9-4b59-bde6-bbf2a77283c2" providerId="AD" clId="Web-{D5096754-F2DC-45C4-AA27-CFB596706B20}" dt="2024-10-15T09:25:53.846" v="90" actId="20577"/>
          <ac:spMkLst>
            <pc:docMk/>
            <pc:sldMk cId="0" sldId="256"/>
            <ac:spMk id="3" creationId="{00000000-0000-0000-0000-000000000000}"/>
          </ac:spMkLst>
        </pc:spChg>
      </pc:sldChg>
      <pc:sldChg chg="addSp delSp modSp">
        <pc:chgData name="Angela Della Coletta" userId="S::dellacoletta@ancilab.it::731f9f33-4ba9-4b59-bde6-bbf2a77283c2" providerId="AD" clId="Web-{D5096754-F2DC-45C4-AA27-CFB596706B20}" dt="2024-10-15T09:25:01.580" v="89" actId="1076"/>
        <pc:sldMkLst>
          <pc:docMk/>
          <pc:sldMk cId="2434930773" sldId="278"/>
        </pc:sldMkLst>
        <pc:spChg chg="add mod">
          <ac:chgData name="Angela Della Coletta" userId="S::dellacoletta@ancilab.it::731f9f33-4ba9-4b59-bde6-bbf2a77283c2" providerId="AD" clId="Web-{D5096754-F2DC-45C4-AA27-CFB596706B20}" dt="2024-10-15T09:22:33.657" v="26" actId="1076"/>
          <ac:spMkLst>
            <pc:docMk/>
            <pc:sldMk cId="2434930773" sldId="278"/>
            <ac:spMk id="3" creationId="{450F22DE-79D9-25CD-A704-53D063CA28BD}"/>
          </ac:spMkLst>
        </pc:spChg>
        <pc:spChg chg="del mod">
          <ac:chgData name="Angela Della Coletta" userId="S::dellacoletta@ancilab.it::731f9f33-4ba9-4b59-bde6-bbf2a77283c2" providerId="AD" clId="Web-{D5096754-F2DC-45C4-AA27-CFB596706B20}" dt="2024-10-15T09:20:37.782" v="7"/>
          <ac:spMkLst>
            <pc:docMk/>
            <pc:sldMk cId="2434930773" sldId="278"/>
            <ac:spMk id="4" creationId="{889DD6A1-7DCA-D0BF-8591-0E30FD1EC112}"/>
          </ac:spMkLst>
        </pc:spChg>
        <pc:spChg chg="add del mod">
          <ac:chgData name="Angela Della Coletta" userId="S::dellacoletta@ancilab.it::731f9f33-4ba9-4b59-bde6-bbf2a77283c2" providerId="AD" clId="Web-{D5096754-F2DC-45C4-AA27-CFB596706B20}" dt="2024-10-15T09:22:12.485" v="23"/>
          <ac:spMkLst>
            <pc:docMk/>
            <pc:sldMk cId="2434930773" sldId="278"/>
            <ac:spMk id="5" creationId="{450F22DE-79D9-25CD-A704-53D063CA28BD}"/>
          </ac:spMkLst>
        </pc:spChg>
        <pc:spChg chg="add del mod">
          <ac:chgData name="Angela Della Coletta" userId="S::dellacoletta@ancilab.it::731f9f33-4ba9-4b59-bde6-bbf2a77283c2" providerId="AD" clId="Web-{D5096754-F2DC-45C4-AA27-CFB596706B20}" dt="2024-10-15T09:22:03.704" v="22"/>
          <ac:spMkLst>
            <pc:docMk/>
            <pc:sldMk cId="2434930773" sldId="278"/>
            <ac:spMk id="9" creationId="{450F22DE-79D9-25CD-A704-53D063CA28BD}"/>
          </ac:spMkLst>
        </pc:spChg>
        <pc:spChg chg="add del mod">
          <ac:chgData name="Angela Della Coletta" userId="S::dellacoletta@ancilab.it::731f9f33-4ba9-4b59-bde6-bbf2a77283c2" providerId="AD" clId="Web-{D5096754-F2DC-45C4-AA27-CFB596706B20}" dt="2024-10-15T09:21:33.282" v="17"/>
          <ac:spMkLst>
            <pc:docMk/>
            <pc:sldMk cId="2434930773" sldId="278"/>
            <ac:spMk id="11" creationId="{450F22DE-79D9-25CD-A704-53D063CA28BD}"/>
          </ac:spMkLst>
        </pc:spChg>
        <pc:spChg chg="add del mod">
          <ac:chgData name="Angela Della Coletta" userId="S::dellacoletta@ancilab.it::731f9f33-4ba9-4b59-bde6-bbf2a77283c2" providerId="AD" clId="Web-{D5096754-F2DC-45C4-AA27-CFB596706B20}" dt="2024-10-15T09:21:24.282" v="15"/>
          <ac:spMkLst>
            <pc:docMk/>
            <pc:sldMk cId="2434930773" sldId="278"/>
            <ac:spMk id="13" creationId="{450F22DE-79D9-25CD-A704-53D063CA28BD}"/>
          </ac:spMkLst>
        </pc:spChg>
        <pc:spChg chg="add mod">
          <ac:chgData name="Angela Della Coletta" userId="S::dellacoletta@ancilab.it::731f9f33-4ba9-4b59-bde6-bbf2a77283c2" providerId="AD" clId="Web-{D5096754-F2DC-45C4-AA27-CFB596706B20}" dt="2024-10-15T09:23:52.189" v="81" actId="1076"/>
          <ac:spMkLst>
            <pc:docMk/>
            <pc:sldMk cId="2434930773" sldId="278"/>
            <ac:spMk id="14" creationId="{830E3109-3759-51F4-622E-1EA8FC508088}"/>
          </ac:spMkLst>
        </pc:spChg>
        <pc:spChg chg="add mod">
          <ac:chgData name="Angela Della Coletta" userId="S::dellacoletta@ancilab.it::731f9f33-4ba9-4b59-bde6-bbf2a77283c2" providerId="AD" clId="Web-{D5096754-F2DC-45C4-AA27-CFB596706B20}" dt="2024-10-15T09:25:01.580" v="89" actId="1076"/>
          <ac:spMkLst>
            <pc:docMk/>
            <pc:sldMk cId="2434930773" sldId="278"/>
            <ac:spMk id="15" creationId="{6E6F6884-4626-C2EA-4BB5-E5741D61FEB1}"/>
          </ac:spMkLst>
        </pc:spChg>
        <pc:spChg chg="add del mod">
          <ac:chgData name="Angela Della Coletta" userId="S::dellacoletta@ancilab.it::731f9f33-4ba9-4b59-bde6-bbf2a77283c2" providerId="AD" clId="Web-{D5096754-F2DC-45C4-AA27-CFB596706B20}" dt="2024-10-15T09:24:05.689" v="83"/>
          <ac:spMkLst>
            <pc:docMk/>
            <pc:sldMk cId="2434930773" sldId="278"/>
            <ac:spMk id="17" creationId="{6E6F6884-4626-C2EA-4BB5-E5741D61FEB1}"/>
          </ac:spMkLst>
        </pc:spChg>
        <pc:spChg chg="add mod">
          <ac:chgData name="Angela Della Coletta" userId="S::dellacoletta@ancilab.it::731f9f33-4ba9-4b59-bde6-bbf2a77283c2" providerId="AD" clId="Web-{D5096754-F2DC-45C4-AA27-CFB596706B20}" dt="2024-10-15T09:24:45.533" v="87" actId="1076"/>
          <ac:spMkLst>
            <pc:docMk/>
            <pc:sldMk cId="2434930773" sldId="278"/>
            <ac:spMk id="20" creationId="{F387F674-5CF1-9D7D-3293-A017EA1EA364}"/>
          </ac:spMkLst>
        </pc:spChg>
        <pc:picChg chg="del">
          <ac:chgData name="Angela Della Coletta" userId="S::dellacoletta@ancilab.it::731f9f33-4ba9-4b59-bde6-bbf2a77283c2" providerId="AD" clId="Web-{D5096754-F2DC-45C4-AA27-CFB596706B20}" dt="2024-10-15T09:20:30.204" v="2"/>
          <ac:picMkLst>
            <pc:docMk/>
            <pc:sldMk cId="2434930773" sldId="278"/>
            <ac:picMk id="16" creationId="{2EE12E35-8E99-0016-A4C6-4914A40BEFC6}"/>
          </ac:picMkLst>
        </pc:picChg>
        <pc:picChg chg="del">
          <ac:chgData name="Angela Della Coletta" userId="S::dellacoletta@ancilab.it::731f9f33-4ba9-4b59-bde6-bbf2a77283c2" providerId="AD" clId="Web-{D5096754-F2DC-45C4-AA27-CFB596706B20}" dt="2024-10-15T09:20:28.969" v="1"/>
          <ac:picMkLst>
            <pc:docMk/>
            <pc:sldMk cId="2434930773" sldId="278"/>
            <ac:picMk id="18" creationId="{A8B7E736-F718-4425-2255-E8F5A5E8861A}"/>
          </ac:picMkLst>
        </pc:picChg>
      </pc:sldChg>
      <pc:sldChg chg="add replId">
        <pc:chgData name="Angela Della Coletta" userId="S::dellacoletta@ancilab.it::731f9f33-4ba9-4b59-bde6-bbf2a77283c2" providerId="AD" clId="Web-{D5096754-F2DC-45C4-AA27-CFB596706B20}" dt="2024-10-15T09:20:24.516" v="0"/>
        <pc:sldMkLst>
          <pc:docMk/>
          <pc:sldMk cId="4236717696" sldId="27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31EEA6-CCF8-452D-A9C8-80EDA1437E9C}" type="datetimeFigureOut">
              <a:rPr lang="it-IT" smtClean="0"/>
              <a:t>15/10/2024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9DEFBE-52FD-4F00-BE29-4AD13CD089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3185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9DEFBE-52FD-4F00-BE29-4AD13CD08921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0685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9DEFBE-52FD-4F00-BE29-4AD13CD08921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4130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7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911596" y="0"/>
            <a:ext cx="6280404" cy="6117336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244602" y="2385822"/>
            <a:ext cx="325120" cy="323215"/>
          </a:xfrm>
          <a:custGeom>
            <a:avLst/>
            <a:gdLst/>
            <a:ahLst/>
            <a:cxnLst/>
            <a:rect l="l" t="t" r="r" b="b"/>
            <a:pathLst>
              <a:path w="325120" h="323214">
                <a:moveTo>
                  <a:pt x="0" y="161543"/>
                </a:moveTo>
                <a:lnTo>
                  <a:pt x="5797" y="118577"/>
                </a:lnTo>
                <a:lnTo>
                  <a:pt x="22160" y="79981"/>
                </a:lnTo>
                <a:lnTo>
                  <a:pt x="47539" y="47291"/>
                </a:lnTo>
                <a:lnTo>
                  <a:pt x="80388" y="22041"/>
                </a:lnTo>
                <a:lnTo>
                  <a:pt x="119159" y="5766"/>
                </a:lnTo>
                <a:lnTo>
                  <a:pt x="162305" y="0"/>
                </a:lnTo>
                <a:lnTo>
                  <a:pt x="205452" y="5766"/>
                </a:lnTo>
                <a:lnTo>
                  <a:pt x="244223" y="22041"/>
                </a:lnTo>
                <a:lnTo>
                  <a:pt x="277072" y="47291"/>
                </a:lnTo>
                <a:lnTo>
                  <a:pt x="302451" y="79981"/>
                </a:lnTo>
                <a:lnTo>
                  <a:pt x="318814" y="118577"/>
                </a:lnTo>
                <a:lnTo>
                  <a:pt x="324612" y="161543"/>
                </a:lnTo>
                <a:lnTo>
                  <a:pt x="318814" y="204510"/>
                </a:lnTo>
                <a:lnTo>
                  <a:pt x="302451" y="243106"/>
                </a:lnTo>
                <a:lnTo>
                  <a:pt x="277072" y="275796"/>
                </a:lnTo>
                <a:lnTo>
                  <a:pt x="244223" y="301046"/>
                </a:lnTo>
                <a:lnTo>
                  <a:pt x="205452" y="317321"/>
                </a:lnTo>
                <a:lnTo>
                  <a:pt x="162305" y="323088"/>
                </a:lnTo>
                <a:lnTo>
                  <a:pt x="119159" y="317321"/>
                </a:lnTo>
                <a:lnTo>
                  <a:pt x="80388" y="301046"/>
                </a:lnTo>
                <a:lnTo>
                  <a:pt x="47539" y="275796"/>
                </a:lnTo>
                <a:lnTo>
                  <a:pt x="22160" y="243106"/>
                </a:lnTo>
                <a:lnTo>
                  <a:pt x="5797" y="204510"/>
                </a:lnTo>
                <a:lnTo>
                  <a:pt x="0" y="161543"/>
                </a:lnTo>
                <a:close/>
              </a:path>
            </a:pathLst>
          </a:custGeom>
          <a:ln w="19050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7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38124" y="2556129"/>
            <a:ext cx="5449570" cy="35007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0F210F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" y="10667"/>
            <a:ext cx="12190475" cy="604723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7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9643" y="159842"/>
            <a:ext cx="11792712" cy="530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76161" y="1200137"/>
            <a:ext cx="5172710" cy="43649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svg"/><Relationship Id="rId3" Type="http://schemas.openxmlformats.org/officeDocument/2006/relationships/image" Target="../media/image3.png"/><Relationship Id="rId7" Type="http://schemas.openxmlformats.org/officeDocument/2006/relationships/image" Target="../media/image2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pid.gov.it/cos-e-spid/come-scegliere-tra-gli-idp/" TargetMode="External"/><Relationship Id="rId3" Type="http://schemas.openxmlformats.org/officeDocument/2006/relationships/image" Target="../media/image3.png"/><Relationship Id="rId7" Type="http://schemas.openxmlformats.org/officeDocument/2006/relationships/image" Target="../media/image2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svg"/><Relationship Id="rId3" Type="http://schemas.openxmlformats.org/officeDocument/2006/relationships/image" Target="../media/image3.png"/><Relationship Id="rId7" Type="http://schemas.openxmlformats.org/officeDocument/2006/relationships/image" Target="../media/image2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10" Type="http://schemas.openxmlformats.org/officeDocument/2006/relationships/image" Target="../media/image30.svg"/><Relationship Id="rId4" Type="http://schemas.openxmlformats.org/officeDocument/2006/relationships/image" Target="../media/image4.png"/><Relationship Id="rId9" Type="http://schemas.openxmlformats.org/officeDocument/2006/relationships/image" Target="../media/image2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3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svg"/><Relationship Id="rId3" Type="http://schemas.openxmlformats.org/officeDocument/2006/relationships/image" Target="../media/image3.png"/><Relationship Id="rId7" Type="http://schemas.openxmlformats.org/officeDocument/2006/relationships/image" Target="../media/image32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10" Type="http://schemas.openxmlformats.org/officeDocument/2006/relationships/image" Target="../media/image35.svg"/><Relationship Id="rId4" Type="http://schemas.openxmlformats.org/officeDocument/2006/relationships/image" Target="../media/image4.png"/><Relationship Id="rId9" Type="http://schemas.openxmlformats.org/officeDocument/2006/relationships/image" Target="../media/image3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3.png"/><Relationship Id="rId7" Type="http://schemas.openxmlformats.org/officeDocument/2006/relationships/image" Target="../media/image9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10" Type="http://schemas.openxmlformats.org/officeDocument/2006/relationships/image" Target="../media/image12.svg"/><Relationship Id="rId4" Type="http://schemas.openxmlformats.org/officeDocument/2006/relationships/image" Target="../media/image4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3.png"/><Relationship Id="rId7" Type="http://schemas.openxmlformats.org/officeDocument/2006/relationships/image" Target="../media/image1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3.png"/><Relationship Id="rId7" Type="http://schemas.openxmlformats.org/officeDocument/2006/relationships/image" Target="../media/image1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10" Type="http://schemas.openxmlformats.org/officeDocument/2006/relationships/image" Target="../media/image18.svg"/><Relationship Id="rId4" Type="http://schemas.openxmlformats.org/officeDocument/2006/relationships/image" Target="../media/image4.png"/><Relationship Id="rId9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3.png"/><Relationship Id="rId7" Type="http://schemas.openxmlformats.org/officeDocument/2006/relationships/image" Target="../media/image9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10" Type="http://schemas.openxmlformats.org/officeDocument/2006/relationships/image" Target="../media/image12.svg"/><Relationship Id="rId4" Type="http://schemas.openxmlformats.org/officeDocument/2006/relationships/image" Target="../media/image4.png"/><Relationship Id="rId9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3.png"/><Relationship Id="rId7" Type="http://schemas.openxmlformats.org/officeDocument/2006/relationships/image" Target="../media/image19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hyperlink" Target="https://www.spid.gov.it/cos-e-spid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3.png"/><Relationship Id="rId7" Type="http://schemas.openxmlformats.org/officeDocument/2006/relationships/image" Target="../media/image9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10" Type="http://schemas.openxmlformats.org/officeDocument/2006/relationships/image" Target="../media/image12.svg"/><Relationship Id="rId4" Type="http://schemas.openxmlformats.org/officeDocument/2006/relationships/image" Target="../media/image4.png"/><Relationship Id="rId9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2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76200" y="-152400"/>
            <a:ext cx="12344400" cy="621029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44468" y="1248222"/>
            <a:ext cx="3344662" cy="935513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 sz="6000" dirty="0">
                <a:solidFill>
                  <a:srgbClr val="002060"/>
                </a:solidFill>
                <a:latin typeface="Titillium Web"/>
              </a:rPr>
              <a:t>SPID</a:t>
            </a:r>
            <a:endParaRPr sz="6000" dirty="0">
              <a:solidFill>
                <a:srgbClr val="002060"/>
              </a:solidFill>
              <a:latin typeface="Titillium Web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44463" y="2631440"/>
            <a:ext cx="1224280" cy="0"/>
          </a:xfrm>
          <a:custGeom>
            <a:avLst/>
            <a:gdLst/>
            <a:ahLst/>
            <a:cxnLst/>
            <a:rect l="l" t="t" r="r" b="b"/>
            <a:pathLst>
              <a:path w="1224280">
                <a:moveTo>
                  <a:pt x="0" y="0"/>
                </a:moveTo>
                <a:lnTo>
                  <a:pt x="1224026" y="0"/>
                </a:lnTo>
              </a:path>
            </a:pathLst>
          </a:custGeom>
          <a:ln w="28575">
            <a:solidFill>
              <a:srgbClr val="17386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5257" y="6202679"/>
            <a:ext cx="5568501" cy="46118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774680" y="6202679"/>
            <a:ext cx="1136903" cy="467868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952778" y="6230201"/>
            <a:ext cx="1359339" cy="412824"/>
          </a:xfrm>
          <a:prstGeom prst="rect">
            <a:avLst/>
          </a:prstGeom>
        </p:spPr>
      </p:pic>
      <p:pic>
        <p:nvPicPr>
          <p:cNvPr id="10" name="Immagine 9" descr="Immagine che contiene testo, Carattere, logo, Elementi grafici&#10;&#10;Descrizione generata automaticamente">
            <a:extLst>
              <a:ext uri="{FF2B5EF4-FFF2-40B4-BE49-F238E27FC236}">
                <a16:creationId xmlns:a16="http://schemas.microsoft.com/office/drawing/2014/main" id="{14D16250-C1B9-FA21-D211-B40AF30BCE8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0200" y="6216711"/>
            <a:ext cx="1305459" cy="426314"/>
          </a:xfrm>
          <a:prstGeom prst="rect">
            <a:avLst/>
          </a:prstGeom>
        </p:spPr>
      </p:pic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F8342F6F-3C3A-BEFD-1A9F-8E1E89A875E3}"/>
              </a:ext>
            </a:extLst>
          </p:cNvPr>
          <p:cNvCxnSpPr>
            <a:cxnSpLocks/>
          </p:cNvCxnSpPr>
          <p:nvPr/>
        </p:nvCxnSpPr>
        <p:spPr>
          <a:xfrm>
            <a:off x="10668000" y="6216711"/>
            <a:ext cx="0" cy="461184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ttangolo con angoli arrotondati 14">
            <a:extLst>
              <a:ext uri="{FF2B5EF4-FFF2-40B4-BE49-F238E27FC236}">
                <a16:creationId xmlns:a16="http://schemas.microsoft.com/office/drawing/2014/main" id="{5E83B7E0-97FA-836C-ADF1-042E7A41684E}"/>
              </a:ext>
            </a:extLst>
          </p:cNvPr>
          <p:cNvSpPr/>
          <p:nvPr/>
        </p:nvSpPr>
        <p:spPr>
          <a:xfrm>
            <a:off x="6961065" y="1565576"/>
            <a:ext cx="3915087" cy="277434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4" name="Elemento grafico 13" descr="Badge dipendente contorno">
            <a:extLst>
              <a:ext uri="{FF2B5EF4-FFF2-40B4-BE49-F238E27FC236}">
                <a16:creationId xmlns:a16="http://schemas.microsoft.com/office/drawing/2014/main" id="{A55BDE16-D61E-D0F2-55B6-90EFB58D9FA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859593" y="724270"/>
            <a:ext cx="4457329" cy="4457329"/>
          </a:xfrm>
          <a:prstGeom prst="rect">
            <a:avLst/>
          </a:prstGeom>
        </p:spPr>
      </p:pic>
      <p:sp>
        <p:nvSpPr>
          <p:cNvPr id="11" name="object 3">
            <a:extLst>
              <a:ext uri="{FF2B5EF4-FFF2-40B4-BE49-F238E27FC236}">
                <a16:creationId xmlns:a16="http://schemas.microsoft.com/office/drawing/2014/main" id="{DD01EC60-C5C0-A2C8-A691-A18FBAB249A7}"/>
              </a:ext>
            </a:extLst>
          </p:cNvPr>
          <p:cNvSpPr txBox="1">
            <a:spLocks/>
          </p:cNvSpPr>
          <p:nvPr/>
        </p:nvSpPr>
        <p:spPr>
          <a:xfrm>
            <a:off x="1244468" y="3047324"/>
            <a:ext cx="4552920" cy="1379224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>
            <a:lvl1pPr>
              <a:defRPr sz="1700" b="1" i="0">
                <a:solidFill>
                  <a:schemeClr val="bg1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it-IT" sz="4400" kern="0" dirty="0">
                <a:solidFill>
                  <a:srgbClr val="002060"/>
                </a:solidFill>
                <a:latin typeface="Titillium Web"/>
              </a:rPr>
              <a:t>Sistema Pubblico</a:t>
            </a:r>
          </a:p>
          <a:p>
            <a:pPr marL="12700">
              <a:spcBef>
                <a:spcPts val="95"/>
              </a:spcBef>
            </a:pPr>
            <a:r>
              <a:rPr lang="it-IT" sz="4400" kern="0" dirty="0">
                <a:solidFill>
                  <a:srgbClr val="002060"/>
                </a:solidFill>
                <a:latin typeface="Titillium Web"/>
              </a:rPr>
              <a:t>d'Identità Digitale</a:t>
            </a:r>
          </a:p>
        </p:txBody>
      </p:sp>
      <p:sp>
        <p:nvSpPr>
          <p:cNvPr id="5" name="CasellaDiTesto 8">
            <a:extLst>
              <a:ext uri="{FF2B5EF4-FFF2-40B4-BE49-F238E27FC236}">
                <a16:creationId xmlns:a16="http://schemas.microsoft.com/office/drawing/2014/main" id="{6E6F6884-4626-C2EA-4BB5-E5741D61FEB1}"/>
              </a:ext>
            </a:extLst>
          </p:cNvPr>
          <p:cNvSpPr txBox="1"/>
          <p:nvPr/>
        </p:nvSpPr>
        <p:spPr>
          <a:xfrm>
            <a:off x="1240840" y="4429760"/>
            <a:ext cx="4022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800" b="1" spc="-10" dirty="0">
                <a:solidFill>
                  <a:srgbClr val="173861"/>
                </a:solidFill>
                <a:latin typeface="Titillium Web" panose="00000500000000000000" pitchFamily="2" charset="0"/>
                <a:cs typeface="Trebuchet MS"/>
              </a:rPr>
              <a:t>Punto di facilitazione digitale </a:t>
            </a:r>
            <a:r>
              <a:rPr lang="it-IT" sz="1800" b="1" spc="-10" dirty="0" err="1">
                <a:solidFill>
                  <a:srgbClr val="173861"/>
                </a:solidFill>
                <a:latin typeface="Titillium Web" panose="00000500000000000000" pitchFamily="2" charset="0"/>
                <a:cs typeface="Trebuchet MS"/>
              </a:rPr>
              <a:t>AnciLab</a:t>
            </a:r>
            <a:endParaRPr lang="it-IT" sz="1800" dirty="0">
              <a:latin typeface="Titillium Web" panose="00000500000000000000" pitchFamily="2" charset="0"/>
              <a:cs typeface="Trebuchet MS"/>
            </a:endParaRPr>
          </a:p>
          <a:p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76200" y="-152400"/>
            <a:ext cx="12344400" cy="621029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5257" y="6202679"/>
            <a:ext cx="5568501" cy="46118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774680" y="6202679"/>
            <a:ext cx="1136903" cy="467868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952778" y="6230201"/>
            <a:ext cx="1359339" cy="412824"/>
          </a:xfrm>
          <a:prstGeom prst="rect">
            <a:avLst/>
          </a:prstGeom>
        </p:spPr>
      </p:pic>
      <p:pic>
        <p:nvPicPr>
          <p:cNvPr id="10" name="Immagine 9" descr="Immagine che contiene testo, Carattere, logo, Elementi grafici&#10;&#10;Descrizione generata automaticamente">
            <a:extLst>
              <a:ext uri="{FF2B5EF4-FFF2-40B4-BE49-F238E27FC236}">
                <a16:creationId xmlns:a16="http://schemas.microsoft.com/office/drawing/2014/main" id="{14D16250-C1B9-FA21-D211-B40AF30BCE8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0200" y="6216711"/>
            <a:ext cx="1305459" cy="426314"/>
          </a:xfrm>
          <a:prstGeom prst="rect">
            <a:avLst/>
          </a:prstGeom>
        </p:spPr>
      </p:pic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F8342F6F-3C3A-BEFD-1A9F-8E1E89A875E3}"/>
              </a:ext>
            </a:extLst>
          </p:cNvPr>
          <p:cNvCxnSpPr>
            <a:cxnSpLocks/>
          </p:cNvCxnSpPr>
          <p:nvPr/>
        </p:nvCxnSpPr>
        <p:spPr>
          <a:xfrm>
            <a:off x="10668000" y="6216711"/>
            <a:ext cx="0" cy="461184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1599CA0-944F-5835-4BFA-F15E45FA6B0E}"/>
              </a:ext>
            </a:extLst>
          </p:cNvPr>
          <p:cNvSpPr txBox="1"/>
          <p:nvPr/>
        </p:nvSpPr>
        <p:spPr>
          <a:xfrm>
            <a:off x="928494" y="760073"/>
            <a:ext cx="67762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600" b="1" dirty="0">
                <a:solidFill>
                  <a:srgbClr val="002060"/>
                </a:solidFill>
                <a:latin typeface="Titillium Web" panose="00000500000000000000" pitchFamily="2" charset="0"/>
              </a:rPr>
              <a:t>Che cos’è un </a:t>
            </a:r>
            <a:r>
              <a:rPr lang="it-IT" sz="4000" b="1" dirty="0">
                <a:solidFill>
                  <a:srgbClr val="002060"/>
                </a:solidFill>
                <a:latin typeface="Titillium Web" panose="00000500000000000000" pitchFamily="2" charset="0"/>
              </a:rPr>
              <a:t>gestore</a:t>
            </a:r>
            <a:r>
              <a:rPr lang="it-IT" sz="3600" b="1" dirty="0">
                <a:solidFill>
                  <a:srgbClr val="002060"/>
                </a:solidFill>
                <a:latin typeface="Titillium Web" panose="00000500000000000000" pitchFamily="2" charset="0"/>
              </a:rPr>
              <a:t> di identità?</a:t>
            </a:r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F4EA83C4-75FA-1E3E-05D1-2B4E304AE458}"/>
              </a:ext>
            </a:extLst>
          </p:cNvPr>
          <p:cNvSpPr/>
          <p:nvPr/>
        </p:nvSpPr>
        <p:spPr>
          <a:xfrm>
            <a:off x="1066800" y="1752600"/>
            <a:ext cx="1224280" cy="0"/>
          </a:xfrm>
          <a:custGeom>
            <a:avLst/>
            <a:gdLst/>
            <a:ahLst/>
            <a:cxnLst/>
            <a:rect l="l" t="t" r="r" b="b"/>
            <a:pathLst>
              <a:path w="1224280">
                <a:moveTo>
                  <a:pt x="0" y="0"/>
                </a:moveTo>
                <a:lnTo>
                  <a:pt x="1224026" y="0"/>
                </a:lnTo>
              </a:path>
            </a:pathLst>
          </a:custGeom>
          <a:ln w="28575">
            <a:solidFill>
              <a:srgbClr val="17386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970B833-B5CC-C1C4-E9E3-A01B56F70960}"/>
              </a:ext>
            </a:extLst>
          </p:cNvPr>
          <p:cNvSpPr txBox="1"/>
          <p:nvPr/>
        </p:nvSpPr>
        <p:spPr>
          <a:xfrm>
            <a:off x="928494" y="2037242"/>
            <a:ext cx="5548506" cy="3285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000" dirty="0">
                <a:solidFill>
                  <a:srgbClr val="002060"/>
                </a:solidFill>
                <a:latin typeface="Titillium Web" panose="00000500000000000000" pitchFamily="2" charset="0"/>
              </a:rPr>
              <a:t>Ente autorizzato a: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002060"/>
                </a:solidFill>
                <a:latin typeface="Titillium Web" panose="00000500000000000000" pitchFamily="2" charset="0"/>
              </a:rPr>
              <a:t>Fornire </a:t>
            </a:r>
            <a:r>
              <a:rPr lang="it-IT" sz="2000" b="1" dirty="0">
                <a:solidFill>
                  <a:srgbClr val="002060"/>
                </a:solidFill>
                <a:latin typeface="Titillium Web" panose="00000500000000000000" pitchFamily="2" charset="0"/>
              </a:rPr>
              <a:t>identità</a:t>
            </a:r>
            <a:r>
              <a:rPr lang="it-IT" sz="2000" dirty="0">
                <a:solidFill>
                  <a:srgbClr val="002060"/>
                </a:solidFill>
                <a:latin typeface="Titillium Web" panose="00000500000000000000" pitchFamily="2" charset="0"/>
              </a:rPr>
              <a:t> digitali.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002060"/>
                </a:solidFill>
                <a:latin typeface="Titillium Web" panose="00000500000000000000" pitchFamily="2" charset="0"/>
              </a:rPr>
              <a:t>Autenticare</a:t>
            </a:r>
            <a:r>
              <a:rPr lang="it-IT" sz="2000" dirty="0">
                <a:solidFill>
                  <a:srgbClr val="002060"/>
                </a:solidFill>
                <a:latin typeface="Titillium Web" panose="00000500000000000000" pitchFamily="2" charset="0"/>
              </a:rPr>
              <a:t> gli utenti SPID.</a:t>
            </a:r>
          </a:p>
          <a:p>
            <a:pPr>
              <a:lnSpc>
                <a:spcPct val="150000"/>
              </a:lnSpc>
            </a:pPr>
            <a:r>
              <a:rPr lang="it-IT" sz="2000" dirty="0">
                <a:solidFill>
                  <a:srgbClr val="002060"/>
                </a:solidFill>
                <a:latin typeface="Titillium Web" panose="00000500000000000000" pitchFamily="2" charset="0"/>
              </a:rPr>
              <a:t>Quindi: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002060"/>
                </a:solidFill>
                <a:latin typeface="Titillium Web" panose="00000500000000000000" pitchFamily="2" charset="0"/>
              </a:rPr>
              <a:t>Verifica</a:t>
            </a:r>
            <a:r>
              <a:rPr lang="it-IT" sz="2000" dirty="0">
                <a:solidFill>
                  <a:srgbClr val="002060"/>
                </a:solidFill>
                <a:latin typeface="Titillium Web" panose="00000500000000000000" pitchFamily="2" charset="0"/>
              </a:rPr>
              <a:t> l’identità.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002060"/>
                </a:solidFill>
                <a:latin typeface="Titillium Web" panose="00000500000000000000" pitchFamily="2" charset="0"/>
              </a:rPr>
              <a:t>Rilascia</a:t>
            </a:r>
            <a:r>
              <a:rPr lang="it-IT" sz="2000" dirty="0">
                <a:solidFill>
                  <a:srgbClr val="002060"/>
                </a:solidFill>
                <a:latin typeface="Titillium Web" panose="00000500000000000000" pitchFamily="2" charset="0"/>
              </a:rPr>
              <a:t> credenziali SPID per accedere ai servizi PA e enti aderenti.</a:t>
            </a:r>
          </a:p>
        </p:txBody>
      </p:sp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CC2BC2A7-C312-84B1-F771-1F577F9AF893}"/>
              </a:ext>
            </a:extLst>
          </p:cNvPr>
          <p:cNvSpPr/>
          <p:nvPr/>
        </p:nvSpPr>
        <p:spPr>
          <a:xfrm>
            <a:off x="7585587" y="2306646"/>
            <a:ext cx="3643506" cy="24201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11" name="Elemento grafico 10" descr="Interfaccia utente/Esperienza utente contorno">
            <a:extLst>
              <a:ext uri="{FF2B5EF4-FFF2-40B4-BE49-F238E27FC236}">
                <a16:creationId xmlns:a16="http://schemas.microsoft.com/office/drawing/2014/main" id="{B946E1CD-FEAD-2AA1-6431-BCC9D602D66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965923" y="1292499"/>
            <a:ext cx="4273002" cy="4273002"/>
          </a:xfrm>
          <a:prstGeom prst="rect">
            <a:avLst/>
          </a:prstGeom>
        </p:spPr>
      </p:pic>
      <p:sp>
        <p:nvSpPr>
          <p:cNvPr id="14" name="object 3">
            <a:extLst>
              <a:ext uri="{FF2B5EF4-FFF2-40B4-BE49-F238E27FC236}">
                <a16:creationId xmlns:a16="http://schemas.microsoft.com/office/drawing/2014/main" id="{01543003-31E9-F446-05A5-7504CE71FC72}"/>
              </a:ext>
            </a:extLst>
          </p:cNvPr>
          <p:cNvSpPr txBox="1">
            <a:spLocks noGrp="1"/>
          </p:cNvSpPr>
          <p:nvPr/>
        </p:nvSpPr>
        <p:spPr>
          <a:xfrm>
            <a:off x="345441" y="245238"/>
            <a:ext cx="8188959" cy="319959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>
            <a:lvl1pPr>
              <a:defRPr sz="1700" b="1" i="0">
                <a:solidFill>
                  <a:schemeClr val="bg1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it-I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Come si attiva SPID?</a:t>
            </a:r>
            <a:endParaRPr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63740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76200" y="-152400"/>
            <a:ext cx="12344400" cy="621029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5257" y="6202679"/>
            <a:ext cx="5568501" cy="46118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774680" y="6202679"/>
            <a:ext cx="1136903" cy="467868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952778" y="6230201"/>
            <a:ext cx="1359339" cy="412824"/>
          </a:xfrm>
          <a:prstGeom prst="rect">
            <a:avLst/>
          </a:prstGeom>
        </p:spPr>
      </p:pic>
      <p:pic>
        <p:nvPicPr>
          <p:cNvPr id="10" name="Immagine 9" descr="Immagine che contiene testo, Carattere, logo, Elementi grafici&#10;&#10;Descrizione generata automaticamente">
            <a:extLst>
              <a:ext uri="{FF2B5EF4-FFF2-40B4-BE49-F238E27FC236}">
                <a16:creationId xmlns:a16="http://schemas.microsoft.com/office/drawing/2014/main" id="{14D16250-C1B9-FA21-D211-B40AF30BCE8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0200" y="6216711"/>
            <a:ext cx="1305459" cy="426314"/>
          </a:xfrm>
          <a:prstGeom prst="rect">
            <a:avLst/>
          </a:prstGeom>
        </p:spPr>
      </p:pic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F8342F6F-3C3A-BEFD-1A9F-8E1E89A875E3}"/>
              </a:ext>
            </a:extLst>
          </p:cNvPr>
          <p:cNvCxnSpPr>
            <a:cxnSpLocks/>
          </p:cNvCxnSpPr>
          <p:nvPr/>
        </p:nvCxnSpPr>
        <p:spPr>
          <a:xfrm>
            <a:off x="10668000" y="6216711"/>
            <a:ext cx="0" cy="461184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Immagine 8" descr="Immagine che contiene testo, schermata, Carattere, Pagina Web&#10;&#10;Descrizione generata automaticamente">
            <a:extLst>
              <a:ext uri="{FF2B5EF4-FFF2-40B4-BE49-F238E27FC236}">
                <a16:creationId xmlns:a16="http://schemas.microsoft.com/office/drawing/2014/main" id="{C4E13319-482E-C3E7-94BC-E3D6D913E7E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457200"/>
            <a:ext cx="7031134" cy="4846588"/>
          </a:xfrm>
          <a:prstGeom prst="rect">
            <a:avLst/>
          </a:prstGeom>
        </p:spPr>
      </p:pic>
      <p:cxnSp>
        <p:nvCxnSpPr>
          <p:cNvPr id="13" name="Connettore 2 12">
            <a:extLst>
              <a:ext uri="{FF2B5EF4-FFF2-40B4-BE49-F238E27FC236}">
                <a16:creationId xmlns:a16="http://schemas.microsoft.com/office/drawing/2014/main" id="{92D8CA10-2CA5-688B-D11F-F6B5AA9EF1CA}"/>
              </a:ext>
            </a:extLst>
          </p:cNvPr>
          <p:cNvCxnSpPr>
            <a:cxnSpLocks/>
          </p:cNvCxnSpPr>
          <p:nvPr/>
        </p:nvCxnSpPr>
        <p:spPr>
          <a:xfrm flipH="1">
            <a:off x="9418965" y="2438400"/>
            <a:ext cx="2492618" cy="0"/>
          </a:xfrm>
          <a:prstGeom prst="straightConnector1">
            <a:avLst/>
          </a:prstGeom>
          <a:ln w="57150">
            <a:solidFill>
              <a:srgbClr val="00206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>
            <a:extLst>
              <a:ext uri="{FF2B5EF4-FFF2-40B4-BE49-F238E27FC236}">
                <a16:creationId xmlns:a16="http://schemas.microsoft.com/office/drawing/2014/main" id="{5324A402-805B-F2A6-8F73-3E64E85855F2}"/>
              </a:ext>
            </a:extLst>
          </p:cNvPr>
          <p:cNvCxnSpPr>
            <a:cxnSpLocks/>
          </p:cNvCxnSpPr>
          <p:nvPr/>
        </p:nvCxnSpPr>
        <p:spPr>
          <a:xfrm flipH="1">
            <a:off x="3433121" y="5029200"/>
            <a:ext cx="2492618" cy="0"/>
          </a:xfrm>
          <a:prstGeom prst="straightConnector1">
            <a:avLst/>
          </a:prstGeom>
          <a:ln w="57150">
            <a:solidFill>
              <a:srgbClr val="00206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9C811649-092C-6619-CFD4-874EBB8A9104}"/>
              </a:ext>
            </a:extLst>
          </p:cNvPr>
          <p:cNvCxnSpPr>
            <a:cxnSpLocks/>
          </p:cNvCxnSpPr>
          <p:nvPr/>
        </p:nvCxnSpPr>
        <p:spPr>
          <a:xfrm>
            <a:off x="6105832" y="4572000"/>
            <a:ext cx="0" cy="68580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CD19F483-38BD-27B2-215C-66DFFD338756}"/>
              </a:ext>
            </a:extLst>
          </p:cNvPr>
          <p:cNvSpPr txBox="1"/>
          <p:nvPr/>
        </p:nvSpPr>
        <p:spPr>
          <a:xfrm>
            <a:off x="604456" y="1100988"/>
            <a:ext cx="2905889" cy="328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002060"/>
                </a:solidFill>
                <a:latin typeface="Titillium Web" panose="00000500000000000000" pitchFamily="2" charset="0"/>
              </a:rPr>
              <a:t>Il sito di SPID offre la possibilità di comparare i vari gestori di identità.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hlinkClick r:id="rId8"/>
              </a:rPr>
              <a:t>Come scegliere tra i gestori di identità digitale - Spid</a:t>
            </a:r>
            <a:endParaRPr lang="it-IT" sz="2000" dirty="0">
              <a:solidFill>
                <a:srgbClr val="002060"/>
              </a:solidFill>
              <a:latin typeface="Titillium Web" panose="00000500000000000000" pitchFamily="2" charset="0"/>
            </a:endParaRPr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id="{28979434-DF40-C169-52CF-98DE98834B58}"/>
              </a:ext>
            </a:extLst>
          </p:cNvPr>
          <p:cNvSpPr txBox="1">
            <a:spLocks noGrp="1"/>
          </p:cNvSpPr>
          <p:nvPr/>
        </p:nvSpPr>
        <p:spPr>
          <a:xfrm>
            <a:off x="345441" y="245238"/>
            <a:ext cx="8188959" cy="319959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>
            <a:lvl1pPr>
              <a:defRPr sz="1700" b="1" i="0">
                <a:solidFill>
                  <a:schemeClr val="bg1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it-I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Come si attiva SPID?</a:t>
            </a:r>
            <a:endParaRPr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781780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76200" y="-152400"/>
            <a:ext cx="12344400" cy="621029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35257" y="6202679"/>
            <a:ext cx="5568501" cy="46118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0774680" y="6202679"/>
            <a:ext cx="1136903" cy="467868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952778" y="6230201"/>
            <a:ext cx="1359339" cy="412824"/>
          </a:xfrm>
          <a:prstGeom prst="rect">
            <a:avLst/>
          </a:prstGeom>
        </p:spPr>
      </p:pic>
      <p:pic>
        <p:nvPicPr>
          <p:cNvPr id="10" name="Immagine 9" descr="Immagine che contiene testo, Carattere, logo, Elementi grafici&#10;&#10;Descrizione generata automaticamente">
            <a:extLst>
              <a:ext uri="{FF2B5EF4-FFF2-40B4-BE49-F238E27FC236}">
                <a16:creationId xmlns:a16="http://schemas.microsoft.com/office/drawing/2014/main" id="{14D16250-C1B9-FA21-D211-B40AF30BCE8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0200" y="6216711"/>
            <a:ext cx="1305459" cy="426314"/>
          </a:xfrm>
          <a:prstGeom prst="rect">
            <a:avLst/>
          </a:prstGeom>
        </p:spPr>
      </p:pic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F8342F6F-3C3A-BEFD-1A9F-8E1E89A875E3}"/>
              </a:ext>
            </a:extLst>
          </p:cNvPr>
          <p:cNvCxnSpPr>
            <a:cxnSpLocks/>
          </p:cNvCxnSpPr>
          <p:nvPr/>
        </p:nvCxnSpPr>
        <p:spPr>
          <a:xfrm>
            <a:off x="10668000" y="6216711"/>
            <a:ext cx="0" cy="461184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" name="Immagine 3" descr="Immagine che contiene testo, schermata, Carattere, Pagina Web&#10;&#10;Descrizione generata automaticamente">
            <a:extLst>
              <a:ext uri="{FF2B5EF4-FFF2-40B4-BE49-F238E27FC236}">
                <a16:creationId xmlns:a16="http://schemas.microsoft.com/office/drawing/2014/main" id="{6C5A051F-354B-03C7-900A-4CADF9F23AA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4130" y="368112"/>
            <a:ext cx="7147942" cy="5169273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B58DE70E-8E67-CE46-0536-6E1DF9E8E86A}"/>
              </a:ext>
            </a:extLst>
          </p:cNvPr>
          <p:cNvSpPr txBox="1"/>
          <p:nvPr/>
        </p:nvSpPr>
        <p:spPr>
          <a:xfrm>
            <a:off x="609600" y="1752600"/>
            <a:ext cx="31242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002060"/>
                </a:solidFill>
                <a:latin typeface="Titillium Web" panose="00000500000000000000" pitchFamily="2" charset="0"/>
              </a:rPr>
              <a:t>Alternativamente ci si può recare presso una delle pubbliche amministrazioni che svolgono le pratiche di identificazione.</a:t>
            </a:r>
          </a:p>
          <a:p>
            <a:endParaRPr lang="it-IT" dirty="0"/>
          </a:p>
        </p:txBody>
      </p:sp>
      <p:cxnSp>
        <p:nvCxnSpPr>
          <p:cNvPr id="13" name="Connettore 2 12">
            <a:extLst>
              <a:ext uri="{FF2B5EF4-FFF2-40B4-BE49-F238E27FC236}">
                <a16:creationId xmlns:a16="http://schemas.microsoft.com/office/drawing/2014/main" id="{90D781ED-2725-89D0-1721-CD46CBFC706C}"/>
              </a:ext>
            </a:extLst>
          </p:cNvPr>
          <p:cNvCxnSpPr/>
          <p:nvPr/>
        </p:nvCxnSpPr>
        <p:spPr>
          <a:xfrm>
            <a:off x="3733800" y="0"/>
            <a:ext cx="914400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>
            <a:extLst>
              <a:ext uri="{FF2B5EF4-FFF2-40B4-BE49-F238E27FC236}">
                <a16:creationId xmlns:a16="http://schemas.microsoft.com/office/drawing/2014/main" id="{DD7D2BA8-F20C-38A6-2A93-A76408B3F114}"/>
              </a:ext>
            </a:extLst>
          </p:cNvPr>
          <p:cNvCxnSpPr>
            <a:cxnSpLocks/>
          </p:cNvCxnSpPr>
          <p:nvPr/>
        </p:nvCxnSpPr>
        <p:spPr>
          <a:xfrm flipH="1">
            <a:off x="9244047" y="2362200"/>
            <a:ext cx="2566953" cy="0"/>
          </a:xfrm>
          <a:prstGeom prst="straightConnector1">
            <a:avLst/>
          </a:prstGeom>
          <a:ln w="57150">
            <a:solidFill>
              <a:srgbClr val="00206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bject 3">
            <a:extLst>
              <a:ext uri="{FF2B5EF4-FFF2-40B4-BE49-F238E27FC236}">
                <a16:creationId xmlns:a16="http://schemas.microsoft.com/office/drawing/2014/main" id="{174A6300-B599-180D-D3BA-1ECB07185FB3}"/>
              </a:ext>
            </a:extLst>
          </p:cNvPr>
          <p:cNvSpPr txBox="1">
            <a:spLocks noGrp="1"/>
          </p:cNvSpPr>
          <p:nvPr/>
        </p:nvSpPr>
        <p:spPr>
          <a:xfrm>
            <a:off x="345441" y="245238"/>
            <a:ext cx="8188959" cy="319959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>
            <a:lvl1pPr>
              <a:defRPr sz="1700" b="1" i="0">
                <a:solidFill>
                  <a:schemeClr val="bg1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it-I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Come si attiva SPID?</a:t>
            </a:r>
            <a:endParaRPr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633572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76200" y="-152400"/>
            <a:ext cx="12344400" cy="621029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5257" y="6202679"/>
            <a:ext cx="5568501" cy="46118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774680" y="6202679"/>
            <a:ext cx="1136903" cy="467868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952778" y="6230201"/>
            <a:ext cx="1359339" cy="412824"/>
          </a:xfrm>
          <a:prstGeom prst="rect">
            <a:avLst/>
          </a:prstGeom>
        </p:spPr>
      </p:pic>
      <p:pic>
        <p:nvPicPr>
          <p:cNvPr id="10" name="Immagine 9" descr="Immagine che contiene testo, Carattere, logo, Elementi grafici&#10;&#10;Descrizione generata automaticamente">
            <a:extLst>
              <a:ext uri="{FF2B5EF4-FFF2-40B4-BE49-F238E27FC236}">
                <a16:creationId xmlns:a16="http://schemas.microsoft.com/office/drawing/2014/main" id="{14D16250-C1B9-FA21-D211-B40AF30BCE8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0200" y="6216711"/>
            <a:ext cx="1305459" cy="426314"/>
          </a:xfrm>
          <a:prstGeom prst="rect">
            <a:avLst/>
          </a:prstGeom>
        </p:spPr>
      </p:pic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F8342F6F-3C3A-BEFD-1A9F-8E1E89A875E3}"/>
              </a:ext>
            </a:extLst>
          </p:cNvPr>
          <p:cNvCxnSpPr>
            <a:cxnSpLocks/>
          </p:cNvCxnSpPr>
          <p:nvPr/>
        </p:nvCxnSpPr>
        <p:spPr>
          <a:xfrm>
            <a:off x="10668000" y="6216711"/>
            <a:ext cx="0" cy="461184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1599CA0-944F-5835-4BFA-F15E45FA6B0E}"/>
              </a:ext>
            </a:extLst>
          </p:cNvPr>
          <p:cNvSpPr txBox="1"/>
          <p:nvPr/>
        </p:nvSpPr>
        <p:spPr>
          <a:xfrm>
            <a:off x="751332" y="800370"/>
            <a:ext cx="80105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000" b="1" dirty="0">
                <a:solidFill>
                  <a:srgbClr val="002060"/>
                </a:solidFill>
                <a:latin typeface="Titillium Web" panose="00000500000000000000" pitchFamily="2" charset="0"/>
              </a:rPr>
              <a:t>Come si può fare il riconoscimento?</a:t>
            </a:r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51861CF9-D668-D204-6679-7E4DCFA212DD}"/>
              </a:ext>
            </a:extLst>
          </p:cNvPr>
          <p:cNvSpPr/>
          <p:nvPr/>
        </p:nvSpPr>
        <p:spPr>
          <a:xfrm>
            <a:off x="756138" y="1705708"/>
            <a:ext cx="1224280" cy="0"/>
          </a:xfrm>
          <a:custGeom>
            <a:avLst/>
            <a:gdLst/>
            <a:ahLst/>
            <a:cxnLst/>
            <a:rect l="l" t="t" r="r" b="b"/>
            <a:pathLst>
              <a:path w="1224280">
                <a:moveTo>
                  <a:pt x="0" y="0"/>
                </a:moveTo>
                <a:lnTo>
                  <a:pt x="1224026" y="0"/>
                </a:lnTo>
              </a:path>
            </a:pathLst>
          </a:custGeom>
          <a:ln w="28575">
            <a:solidFill>
              <a:srgbClr val="17386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0BADAEE-5D44-A790-FE0D-1E80998B8F08}"/>
              </a:ext>
            </a:extLst>
          </p:cNvPr>
          <p:cNvSpPr txBox="1"/>
          <p:nvPr/>
        </p:nvSpPr>
        <p:spPr>
          <a:xfrm>
            <a:off x="751332" y="1975975"/>
            <a:ext cx="10591799" cy="3747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000" dirty="0">
                <a:solidFill>
                  <a:srgbClr val="002060"/>
                </a:solidFill>
                <a:latin typeface="Titillium Web" panose="00000500000000000000" pitchFamily="2" charset="0"/>
              </a:rPr>
              <a:t>Il gestore effettua la verifica dell’ identità tramite procedura di riconoscimento :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002060"/>
                </a:solidFill>
                <a:latin typeface="Titillium Web" panose="00000500000000000000" pitchFamily="2" charset="0"/>
              </a:rPr>
              <a:t>Di </a:t>
            </a:r>
            <a:r>
              <a:rPr lang="it-IT" sz="2000" b="1" dirty="0">
                <a:solidFill>
                  <a:srgbClr val="002060"/>
                </a:solidFill>
                <a:latin typeface="Titillium Web" panose="00000500000000000000" pitchFamily="2" charset="0"/>
              </a:rPr>
              <a:t>persona</a:t>
            </a:r>
            <a:r>
              <a:rPr lang="it-IT" sz="2000" dirty="0">
                <a:solidFill>
                  <a:srgbClr val="002060"/>
                </a:solidFill>
                <a:latin typeface="Titillium Web" panose="00000500000000000000" pitchFamily="2" charset="0"/>
              </a:rPr>
              <a:t> presso uffici dei gestori di identità, pubbliche amministrazioni aderenti o attività commerciali di privati in convenzione con gestori di identità.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002060"/>
                </a:solidFill>
                <a:latin typeface="Titillium Web" panose="00000500000000000000" pitchFamily="2" charset="0"/>
              </a:rPr>
              <a:t>via </a:t>
            </a:r>
            <a:r>
              <a:rPr lang="it-IT" sz="2000" b="1" dirty="0">
                <a:solidFill>
                  <a:srgbClr val="002060"/>
                </a:solidFill>
                <a:latin typeface="Titillium Web" panose="00000500000000000000" pitchFamily="2" charset="0"/>
              </a:rPr>
              <a:t>webcam</a:t>
            </a:r>
            <a:r>
              <a:rPr lang="it-IT" sz="2000" dirty="0">
                <a:solidFill>
                  <a:srgbClr val="002060"/>
                </a:solidFill>
                <a:latin typeface="Titillium Web" panose="00000500000000000000" pitchFamily="2" charset="0"/>
              </a:rPr>
              <a:t>, con operatore o con un selfie audio-video, insieme al versamento di una somma simbolica tramite bonifico bancario;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002060"/>
                </a:solidFill>
                <a:latin typeface="Titillium Web" panose="00000500000000000000" pitchFamily="2" charset="0"/>
              </a:rPr>
              <a:t>con </a:t>
            </a:r>
            <a:r>
              <a:rPr lang="it-IT" sz="2000" b="1" dirty="0">
                <a:solidFill>
                  <a:srgbClr val="002060"/>
                </a:solidFill>
                <a:latin typeface="Titillium Web" panose="00000500000000000000" pitchFamily="2" charset="0"/>
              </a:rPr>
              <a:t>Carta d’Identità Elettronica (CIE) o passaporto elettronico </a:t>
            </a:r>
            <a:r>
              <a:rPr lang="it-IT" sz="2000" dirty="0">
                <a:solidFill>
                  <a:srgbClr val="002060"/>
                </a:solidFill>
                <a:latin typeface="Titillium Web" panose="00000500000000000000" pitchFamily="2" charset="0"/>
              </a:rPr>
              <a:t>attraverso le app dei gestori;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002060"/>
                </a:solidFill>
                <a:latin typeface="Titillium Web" panose="00000500000000000000" pitchFamily="2" charset="0"/>
              </a:rPr>
              <a:t>con </a:t>
            </a:r>
            <a:r>
              <a:rPr lang="it-IT" sz="2000" b="1" dirty="0">
                <a:solidFill>
                  <a:srgbClr val="002060"/>
                </a:solidFill>
                <a:latin typeface="Titillium Web" panose="00000500000000000000" pitchFamily="2" charset="0"/>
              </a:rPr>
              <a:t>CIE, Carta Nazionale dei Servizi (CNS) o la tessera sanitaria</a:t>
            </a:r>
            <a:r>
              <a:rPr lang="it-IT" sz="2000" dirty="0">
                <a:solidFill>
                  <a:srgbClr val="002060"/>
                </a:solidFill>
                <a:latin typeface="Titillium Web" panose="00000500000000000000" pitchFamily="2" charset="0"/>
              </a:rPr>
              <a:t>, oppure </a:t>
            </a:r>
            <a:r>
              <a:rPr lang="it-IT" sz="2000" b="1" dirty="0">
                <a:solidFill>
                  <a:srgbClr val="002060"/>
                </a:solidFill>
                <a:latin typeface="Titillium Web" panose="00000500000000000000" pitchFamily="2" charset="0"/>
              </a:rPr>
              <a:t>con firma digitale </a:t>
            </a:r>
            <a:r>
              <a:rPr lang="it-IT" sz="2000" dirty="0">
                <a:solidFill>
                  <a:srgbClr val="002060"/>
                </a:solidFill>
                <a:latin typeface="Titillium Web" panose="00000500000000000000" pitchFamily="2" charset="0"/>
              </a:rPr>
              <a:t>grazie all’ausilio di un lettore (ad esempio la smart card) e del relativo pin.</a:t>
            </a:r>
          </a:p>
        </p:txBody>
      </p:sp>
      <p:sp>
        <p:nvSpPr>
          <p:cNvPr id="11" name="object 3">
            <a:extLst>
              <a:ext uri="{FF2B5EF4-FFF2-40B4-BE49-F238E27FC236}">
                <a16:creationId xmlns:a16="http://schemas.microsoft.com/office/drawing/2014/main" id="{5B3A0A04-782F-E786-CEDE-003143EA8671}"/>
              </a:ext>
            </a:extLst>
          </p:cNvPr>
          <p:cNvSpPr txBox="1">
            <a:spLocks noGrp="1"/>
          </p:cNvSpPr>
          <p:nvPr/>
        </p:nvSpPr>
        <p:spPr>
          <a:xfrm>
            <a:off x="345441" y="245238"/>
            <a:ext cx="8188959" cy="319959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>
            <a:lvl1pPr>
              <a:defRPr sz="1700" b="1" i="0">
                <a:solidFill>
                  <a:schemeClr val="bg1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it-I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Come si attiva SPID?</a:t>
            </a:r>
            <a:endParaRPr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531055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76200" y="-152400"/>
            <a:ext cx="12344400" cy="621029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5257" y="6202679"/>
            <a:ext cx="5568501" cy="46118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774680" y="6202679"/>
            <a:ext cx="1136903" cy="467868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952778" y="6230201"/>
            <a:ext cx="1359339" cy="412824"/>
          </a:xfrm>
          <a:prstGeom prst="rect">
            <a:avLst/>
          </a:prstGeom>
        </p:spPr>
      </p:pic>
      <p:pic>
        <p:nvPicPr>
          <p:cNvPr id="10" name="Immagine 9" descr="Immagine che contiene testo, Carattere, logo, Elementi grafici&#10;&#10;Descrizione generata automaticamente">
            <a:extLst>
              <a:ext uri="{FF2B5EF4-FFF2-40B4-BE49-F238E27FC236}">
                <a16:creationId xmlns:a16="http://schemas.microsoft.com/office/drawing/2014/main" id="{14D16250-C1B9-FA21-D211-B40AF30BCE8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0200" y="6216711"/>
            <a:ext cx="1305459" cy="426314"/>
          </a:xfrm>
          <a:prstGeom prst="rect">
            <a:avLst/>
          </a:prstGeom>
        </p:spPr>
      </p:pic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F8342F6F-3C3A-BEFD-1A9F-8E1E89A875E3}"/>
              </a:ext>
            </a:extLst>
          </p:cNvPr>
          <p:cNvCxnSpPr>
            <a:cxnSpLocks/>
          </p:cNvCxnSpPr>
          <p:nvPr/>
        </p:nvCxnSpPr>
        <p:spPr>
          <a:xfrm>
            <a:off x="10668000" y="6216711"/>
            <a:ext cx="0" cy="461184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1599CA0-944F-5835-4BFA-F15E45FA6B0E}"/>
              </a:ext>
            </a:extLst>
          </p:cNvPr>
          <p:cNvSpPr txBox="1"/>
          <p:nvPr/>
        </p:nvSpPr>
        <p:spPr>
          <a:xfrm>
            <a:off x="751332" y="882431"/>
            <a:ext cx="78390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000" b="1" dirty="0">
                <a:solidFill>
                  <a:srgbClr val="002060"/>
                </a:solidFill>
                <a:latin typeface="Titillium Web" panose="00000500000000000000" pitchFamily="2" charset="0"/>
              </a:rPr>
              <a:t>Le differenze tra livelli di sicurezza</a:t>
            </a:r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51861CF9-D668-D204-6679-7E4DCFA212DD}"/>
              </a:ext>
            </a:extLst>
          </p:cNvPr>
          <p:cNvSpPr/>
          <p:nvPr/>
        </p:nvSpPr>
        <p:spPr>
          <a:xfrm>
            <a:off x="756138" y="1846385"/>
            <a:ext cx="1224280" cy="0"/>
          </a:xfrm>
          <a:custGeom>
            <a:avLst/>
            <a:gdLst/>
            <a:ahLst/>
            <a:cxnLst/>
            <a:rect l="l" t="t" r="r" b="b"/>
            <a:pathLst>
              <a:path w="1224280">
                <a:moveTo>
                  <a:pt x="0" y="0"/>
                </a:moveTo>
                <a:lnTo>
                  <a:pt x="1224026" y="0"/>
                </a:lnTo>
              </a:path>
            </a:pathLst>
          </a:custGeom>
          <a:ln w="28575">
            <a:solidFill>
              <a:srgbClr val="17386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0BADAEE-5D44-A790-FE0D-1E80998B8F08}"/>
              </a:ext>
            </a:extLst>
          </p:cNvPr>
          <p:cNvSpPr txBox="1"/>
          <p:nvPr/>
        </p:nvSpPr>
        <p:spPr>
          <a:xfrm>
            <a:off x="751333" y="2058037"/>
            <a:ext cx="7173468" cy="3747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000" dirty="0">
                <a:solidFill>
                  <a:srgbClr val="002060"/>
                </a:solidFill>
                <a:latin typeface="Titillium Web" panose="00000500000000000000" pitchFamily="2" charset="0"/>
              </a:rPr>
              <a:t>A seconda del gestore può variare il livello di sicurezza garantito: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002060"/>
                </a:solidFill>
                <a:latin typeface="Titillium Web" panose="00000500000000000000" pitchFamily="2" charset="0"/>
              </a:rPr>
              <a:t>Livello 1</a:t>
            </a:r>
            <a:r>
              <a:rPr lang="it-IT" sz="2000" dirty="0">
                <a:solidFill>
                  <a:srgbClr val="002060"/>
                </a:solidFill>
                <a:latin typeface="Titillium Web" panose="00000500000000000000" pitchFamily="2" charset="0"/>
              </a:rPr>
              <a:t>: Accedi con il tuo nome utente e password.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002060"/>
                </a:solidFill>
                <a:latin typeface="Titillium Web" panose="00000500000000000000" pitchFamily="2" charset="0"/>
              </a:rPr>
              <a:t>Livello 2</a:t>
            </a:r>
            <a:r>
              <a:rPr lang="it-IT" sz="2000" dirty="0">
                <a:solidFill>
                  <a:srgbClr val="002060"/>
                </a:solidFill>
                <a:latin typeface="Titillium Web" panose="00000500000000000000" pitchFamily="2" charset="0"/>
              </a:rPr>
              <a:t>: Accedi con nome utente e password, più un codice temporaneo (OTP) che ricevi sul tuo smartphone o tablet, oppure usando un’ applicazione specifica.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002060"/>
                </a:solidFill>
                <a:latin typeface="Titillium Web" panose="00000500000000000000" pitchFamily="2" charset="0"/>
              </a:rPr>
              <a:t>Livello 3</a:t>
            </a:r>
            <a:r>
              <a:rPr lang="it-IT" sz="2000" dirty="0">
                <a:solidFill>
                  <a:srgbClr val="002060"/>
                </a:solidFill>
                <a:latin typeface="Titillium Web" panose="00000500000000000000" pitchFamily="2" charset="0"/>
              </a:rPr>
              <a:t>: Accedi con nome utente e password, più altre misure di sicurezza aggiuntive, come una smart card o altri dispositivi fisici forniti dal gestore dell’identità.</a:t>
            </a:r>
          </a:p>
        </p:txBody>
      </p:sp>
      <p:pic>
        <p:nvPicPr>
          <p:cNvPr id="14" name="Elemento grafico 13" descr="Scudo con segno di spunta con riempimento a tinta unita">
            <a:extLst>
              <a:ext uri="{FF2B5EF4-FFF2-40B4-BE49-F238E27FC236}">
                <a16:creationId xmlns:a16="http://schemas.microsoft.com/office/drawing/2014/main" id="{CC6D6F22-1BE9-BB0F-C50B-48A64023777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266035" y="1914025"/>
            <a:ext cx="3213788" cy="3213788"/>
          </a:xfrm>
          <a:prstGeom prst="rect">
            <a:avLst/>
          </a:prstGeom>
        </p:spPr>
      </p:pic>
      <p:pic>
        <p:nvPicPr>
          <p:cNvPr id="11" name="Elemento grafico 10" descr="Scudo con segno di spunta contorno">
            <a:extLst>
              <a:ext uri="{FF2B5EF4-FFF2-40B4-BE49-F238E27FC236}">
                <a16:creationId xmlns:a16="http://schemas.microsoft.com/office/drawing/2014/main" id="{065059C6-3D7F-0D3C-8435-BC1D0284209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204134" y="1859501"/>
            <a:ext cx="3138997" cy="3138997"/>
          </a:xfrm>
          <a:prstGeom prst="rect">
            <a:avLst/>
          </a:prstGeom>
        </p:spPr>
      </p:pic>
      <p:sp>
        <p:nvSpPr>
          <p:cNvPr id="13" name="object 3">
            <a:extLst>
              <a:ext uri="{FF2B5EF4-FFF2-40B4-BE49-F238E27FC236}">
                <a16:creationId xmlns:a16="http://schemas.microsoft.com/office/drawing/2014/main" id="{72DAF595-5FE2-FDC9-1DE6-A5FAF19B50BA}"/>
              </a:ext>
            </a:extLst>
          </p:cNvPr>
          <p:cNvSpPr txBox="1">
            <a:spLocks noGrp="1"/>
          </p:cNvSpPr>
          <p:nvPr/>
        </p:nvSpPr>
        <p:spPr>
          <a:xfrm>
            <a:off x="345441" y="245238"/>
            <a:ext cx="8188959" cy="319959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>
            <a:lvl1pPr>
              <a:defRPr sz="1700" b="1" i="0">
                <a:solidFill>
                  <a:schemeClr val="bg1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it-I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Come si attiva SPID?</a:t>
            </a:r>
            <a:endParaRPr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400748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76200" y="-152400"/>
            <a:ext cx="12344400" cy="621029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5257" y="6202679"/>
            <a:ext cx="5568501" cy="46118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774680" y="6202679"/>
            <a:ext cx="1136903" cy="467868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952778" y="6230201"/>
            <a:ext cx="1359339" cy="412824"/>
          </a:xfrm>
          <a:prstGeom prst="rect">
            <a:avLst/>
          </a:prstGeom>
        </p:spPr>
      </p:pic>
      <p:pic>
        <p:nvPicPr>
          <p:cNvPr id="10" name="Immagine 9" descr="Immagine che contiene testo, Carattere, logo, Elementi grafici&#10;&#10;Descrizione generata automaticamente">
            <a:extLst>
              <a:ext uri="{FF2B5EF4-FFF2-40B4-BE49-F238E27FC236}">
                <a16:creationId xmlns:a16="http://schemas.microsoft.com/office/drawing/2014/main" id="{14D16250-C1B9-FA21-D211-B40AF30BCE8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0200" y="6216711"/>
            <a:ext cx="1305459" cy="426314"/>
          </a:xfrm>
          <a:prstGeom prst="rect">
            <a:avLst/>
          </a:prstGeom>
        </p:spPr>
      </p:pic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F8342F6F-3C3A-BEFD-1A9F-8E1E89A875E3}"/>
              </a:ext>
            </a:extLst>
          </p:cNvPr>
          <p:cNvCxnSpPr>
            <a:cxnSpLocks/>
          </p:cNvCxnSpPr>
          <p:nvPr/>
        </p:nvCxnSpPr>
        <p:spPr>
          <a:xfrm>
            <a:off x="10668000" y="6216711"/>
            <a:ext cx="0" cy="461184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1599CA0-944F-5835-4BFA-F15E45FA6B0E}"/>
              </a:ext>
            </a:extLst>
          </p:cNvPr>
          <p:cNvSpPr txBox="1"/>
          <p:nvPr/>
        </p:nvSpPr>
        <p:spPr>
          <a:xfrm>
            <a:off x="808893" y="554542"/>
            <a:ext cx="10568919" cy="707886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it-IT" sz="4000" b="1" dirty="0">
                <a:solidFill>
                  <a:srgbClr val="002060"/>
                </a:solidFill>
                <a:latin typeface="Titillium Web"/>
              </a:rPr>
              <a:t>Precisiamo: in cosa SPID e CIE si differenziano?</a:t>
            </a:r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E6DA3F42-3FE4-53FA-538D-DEDF3450B791}"/>
              </a:ext>
            </a:extLst>
          </p:cNvPr>
          <p:cNvSpPr/>
          <p:nvPr/>
        </p:nvSpPr>
        <p:spPr>
          <a:xfrm>
            <a:off x="949570" y="1617784"/>
            <a:ext cx="1224280" cy="0"/>
          </a:xfrm>
          <a:custGeom>
            <a:avLst/>
            <a:gdLst/>
            <a:ahLst/>
            <a:cxnLst/>
            <a:rect l="l" t="t" r="r" b="b"/>
            <a:pathLst>
              <a:path w="1224280">
                <a:moveTo>
                  <a:pt x="0" y="0"/>
                </a:moveTo>
                <a:lnTo>
                  <a:pt x="1224026" y="0"/>
                </a:lnTo>
              </a:path>
            </a:pathLst>
          </a:custGeom>
          <a:ln w="28575">
            <a:solidFill>
              <a:srgbClr val="17386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A6FE2939-5628-0423-EC0C-C127E43B3C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4829924"/>
              </p:ext>
            </p:extLst>
          </p:nvPr>
        </p:nvGraphicFramePr>
        <p:xfrm>
          <a:off x="1301260" y="2038274"/>
          <a:ext cx="9306459" cy="36063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16399">
                  <a:extLst>
                    <a:ext uri="{9D8B030D-6E8A-4147-A177-3AD203B41FA5}">
                      <a16:colId xmlns:a16="http://schemas.microsoft.com/office/drawing/2014/main" val="3440485730"/>
                    </a:ext>
                  </a:extLst>
                </a:gridCol>
                <a:gridCol w="3567476">
                  <a:extLst>
                    <a:ext uri="{9D8B030D-6E8A-4147-A177-3AD203B41FA5}">
                      <a16:colId xmlns:a16="http://schemas.microsoft.com/office/drawing/2014/main" val="2182667701"/>
                    </a:ext>
                  </a:extLst>
                </a:gridCol>
                <a:gridCol w="3722584">
                  <a:extLst>
                    <a:ext uri="{9D8B030D-6E8A-4147-A177-3AD203B41FA5}">
                      <a16:colId xmlns:a16="http://schemas.microsoft.com/office/drawing/2014/main" val="195837289"/>
                    </a:ext>
                  </a:extLst>
                </a:gridCol>
              </a:tblGrid>
              <a:tr h="721276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it-IT" sz="2400" dirty="0">
                          <a:latin typeface="Titillium Web" panose="00000500000000000000" pitchFamily="2" charset="0"/>
                        </a:rPr>
                        <a:t>SPID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it-IT" sz="2400" dirty="0">
                          <a:latin typeface="Titillium Web" panose="00000500000000000000" pitchFamily="2" charset="0"/>
                        </a:rPr>
                        <a:t>CIE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0640254"/>
                  </a:ext>
                </a:extLst>
              </a:tr>
              <a:tr h="72127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it-IT" sz="2400" b="1" dirty="0">
                          <a:solidFill>
                            <a:schemeClr val="bg1"/>
                          </a:solidFill>
                          <a:latin typeface="Titillium Web"/>
                        </a:rPr>
                        <a:t>ACCESSO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rgbClr val="002060"/>
                          </a:solidFill>
                        </a:rPr>
                        <a:t>Nome utente e password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rgbClr val="002060"/>
                          </a:solidFill>
                        </a:rPr>
                        <a:t>Microchip contactless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7989911"/>
                  </a:ext>
                </a:extLst>
              </a:tr>
              <a:tr h="72127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it-IT" sz="2400" b="1" dirty="0">
                          <a:solidFill>
                            <a:schemeClr val="bg1"/>
                          </a:solidFill>
                          <a:latin typeface="Titillium Web"/>
                        </a:rPr>
                        <a:t>SICUREZZA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rgbClr val="002060"/>
                          </a:solidFill>
                        </a:rPr>
                        <a:t>3 livelli di sicurezza (OTP e dispositivi fisici)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rgbClr val="002060"/>
                          </a:solidFill>
                        </a:rPr>
                        <a:t>3 livelli di sicurezza (PIN e PUK)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3779217"/>
                  </a:ext>
                </a:extLst>
              </a:tr>
              <a:tr h="72127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it-IT" sz="2400" b="1" dirty="0">
                          <a:solidFill>
                            <a:schemeClr val="bg1"/>
                          </a:solidFill>
                          <a:latin typeface="Titillium Web"/>
                        </a:rPr>
                        <a:t>RILASCIO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rgbClr val="002060"/>
                          </a:solidFill>
                        </a:rPr>
                        <a:t>Gestori di identità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rgbClr val="002060"/>
                          </a:solidFill>
                        </a:rPr>
                        <a:t>Comune di residenza e emessa da Poligrafico e Zecca dello Stato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4037257"/>
                  </a:ext>
                </a:extLst>
              </a:tr>
              <a:tr h="72127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it-IT" sz="2400" b="1" dirty="0">
                          <a:solidFill>
                            <a:schemeClr val="bg1"/>
                          </a:solidFill>
                          <a:latin typeface="Titillium Web"/>
                        </a:rPr>
                        <a:t>UTILIZZO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rgbClr val="002060"/>
                          </a:solidFill>
                        </a:rPr>
                        <a:t>Servizi online sia pubblici che privati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rgbClr val="002060"/>
                          </a:solidFill>
                        </a:rPr>
                        <a:t>Principalmente accesso ai servizi della PA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12061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8862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76200" y="-152400"/>
            <a:ext cx="12344400" cy="621029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5257" y="6202679"/>
            <a:ext cx="5568501" cy="46118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774680" y="6202679"/>
            <a:ext cx="1136903" cy="467868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952778" y="6230201"/>
            <a:ext cx="1359339" cy="412824"/>
          </a:xfrm>
          <a:prstGeom prst="rect">
            <a:avLst/>
          </a:prstGeom>
        </p:spPr>
      </p:pic>
      <p:pic>
        <p:nvPicPr>
          <p:cNvPr id="10" name="Immagine 9" descr="Immagine che contiene testo, Carattere, logo, Elementi grafici&#10;&#10;Descrizione generata automaticamente">
            <a:extLst>
              <a:ext uri="{FF2B5EF4-FFF2-40B4-BE49-F238E27FC236}">
                <a16:creationId xmlns:a16="http://schemas.microsoft.com/office/drawing/2014/main" id="{14D16250-C1B9-FA21-D211-B40AF30BCE8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0200" y="6216711"/>
            <a:ext cx="1305459" cy="426314"/>
          </a:xfrm>
          <a:prstGeom prst="rect">
            <a:avLst/>
          </a:prstGeom>
        </p:spPr>
      </p:pic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F8342F6F-3C3A-BEFD-1A9F-8E1E89A875E3}"/>
              </a:ext>
            </a:extLst>
          </p:cNvPr>
          <p:cNvCxnSpPr>
            <a:cxnSpLocks/>
          </p:cNvCxnSpPr>
          <p:nvPr/>
        </p:nvCxnSpPr>
        <p:spPr>
          <a:xfrm>
            <a:off x="10668000" y="6216711"/>
            <a:ext cx="0" cy="461184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1599CA0-944F-5835-4BFA-F15E45FA6B0E}"/>
              </a:ext>
            </a:extLst>
          </p:cNvPr>
          <p:cNvSpPr txBox="1"/>
          <p:nvPr/>
        </p:nvSpPr>
        <p:spPr>
          <a:xfrm>
            <a:off x="3380599" y="199818"/>
            <a:ext cx="5144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>
                <a:solidFill>
                  <a:srgbClr val="002060"/>
                </a:solidFill>
                <a:latin typeface="Titillium Web" panose="00000500000000000000" pitchFamily="2" charset="0"/>
              </a:rPr>
              <a:t>PER ULTERIORI INFORMAZIONI:</a:t>
            </a:r>
          </a:p>
        </p:txBody>
      </p:sp>
      <p:pic>
        <p:nvPicPr>
          <p:cNvPr id="5" name="Immagine 4" descr="Immagine che contiene testo, schermata, Pubblicità online&#10;&#10;Descrizione generata automaticamente">
            <a:extLst>
              <a:ext uri="{FF2B5EF4-FFF2-40B4-BE49-F238E27FC236}">
                <a16:creationId xmlns:a16="http://schemas.microsoft.com/office/drawing/2014/main" id="{F0430399-7621-7F5C-5B24-88E6755CA65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9827" y="833125"/>
            <a:ext cx="8850516" cy="4759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6055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76200" y="-152400"/>
            <a:ext cx="12344400" cy="621029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5257" y="6202679"/>
            <a:ext cx="5568501" cy="46118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774680" y="6202679"/>
            <a:ext cx="1136903" cy="467868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952778" y="6230201"/>
            <a:ext cx="1359339" cy="412824"/>
          </a:xfrm>
          <a:prstGeom prst="rect">
            <a:avLst/>
          </a:prstGeom>
        </p:spPr>
      </p:pic>
      <p:pic>
        <p:nvPicPr>
          <p:cNvPr id="10" name="Immagine 9" descr="Immagine che contiene testo, Carattere, logo, Elementi grafici&#10;&#10;Descrizione generata automaticamente">
            <a:extLst>
              <a:ext uri="{FF2B5EF4-FFF2-40B4-BE49-F238E27FC236}">
                <a16:creationId xmlns:a16="http://schemas.microsoft.com/office/drawing/2014/main" id="{14D16250-C1B9-FA21-D211-B40AF30BCE8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0200" y="6216711"/>
            <a:ext cx="1305459" cy="426314"/>
          </a:xfrm>
          <a:prstGeom prst="rect">
            <a:avLst/>
          </a:prstGeom>
        </p:spPr>
      </p:pic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F8342F6F-3C3A-BEFD-1A9F-8E1E89A875E3}"/>
              </a:ext>
            </a:extLst>
          </p:cNvPr>
          <p:cNvCxnSpPr>
            <a:cxnSpLocks/>
          </p:cNvCxnSpPr>
          <p:nvPr/>
        </p:nvCxnSpPr>
        <p:spPr>
          <a:xfrm>
            <a:off x="10668000" y="6216711"/>
            <a:ext cx="0" cy="461184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CasellaDiTesto 4">
            <a:extLst>
              <a:ext uri="{FF2B5EF4-FFF2-40B4-BE49-F238E27FC236}">
                <a16:creationId xmlns:a16="http://schemas.microsoft.com/office/drawing/2014/main" id="{450F22DE-79D9-25CD-A704-53D063CA28BD}"/>
              </a:ext>
            </a:extLst>
          </p:cNvPr>
          <p:cNvSpPr txBox="1"/>
          <p:nvPr/>
        </p:nvSpPr>
        <p:spPr>
          <a:xfrm>
            <a:off x="348233" y="1676400"/>
            <a:ext cx="11582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5400" b="1" dirty="0">
                <a:solidFill>
                  <a:srgbClr val="173861"/>
                </a:solidFill>
                <a:latin typeface="Titillium Web" panose="00000500000000000000" pitchFamily="2" charset="0"/>
              </a:rPr>
              <a:t>Avete usufruito del servizio:</a:t>
            </a:r>
            <a:endParaRPr lang="it-IT" sz="5400" b="1" dirty="0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830E3109-3759-51F4-622E-1EA8FC508088}"/>
              </a:ext>
            </a:extLst>
          </p:cNvPr>
          <p:cNvSpPr txBox="1">
            <a:spLocks noGrp="1"/>
          </p:cNvSpPr>
          <p:nvPr/>
        </p:nvSpPr>
        <p:spPr>
          <a:xfrm>
            <a:off x="416610" y="2701348"/>
            <a:ext cx="10041840" cy="566181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>
            <a:lvl1pPr>
              <a:defRPr sz="1700" b="1" i="0">
                <a:solidFill>
                  <a:schemeClr val="bg1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it-IT" sz="3600" dirty="0">
                <a:solidFill>
                  <a:srgbClr val="173861"/>
                </a:solidFill>
                <a:latin typeface="Titillium Web"/>
              </a:rPr>
              <a:t>SPID – Che cos'è, a cosa serve e come si attiva</a:t>
            </a:r>
          </a:p>
        </p:txBody>
      </p:sp>
      <p:sp>
        <p:nvSpPr>
          <p:cNvPr id="15" name="CasellaDiTesto 8">
            <a:extLst>
              <a:ext uri="{FF2B5EF4-FFF2-40B4-BE49-F238E27FC236}">
                <a16:creationId xmlns:a16="http://schemas.microsoft.com/office/drawing/2014/main" id="{6E6F6884-4626-C2EA-4BB5-E5741D61FEB1}"/>
              </a:ext>
            </a:extLst>
          </p:cNvPr>
          <p:cNvSpPr txBox="1"/>
          <p:nvPr/>
        </p:nvSpPr>
        <p:spPr>
          <a:xfrm>
            <a:off x="346760" y="3860800"/>
            <a:ext cx="395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800" b="1" spc="-10" dirty="0">
                <a:solidFill>
                  <a:srgbClr val="173861"/>
                </a:solidFill>
                <a:latin typeface="Titillium Web" panose="00000500000000000000" pitchFamily="2" charset="0"/>
                <a:cs typeface="Trebuchet MS"/>
              </a:rPr>
              <a:t>Punto di facilitazione digitale </a:t>
            </a:r>
            <a:r>
              <a:rPr lang="it-IT" sz="1800" b="1" spc="-10" dirty="0" err="1">
                <a:solidFill>
                  <a:srgbClr val="173861"/>
                </a:solidFill>
                <a:latin typeface="Titillium Web" panose="00000500000000000000" pitchFamily="2" charset="0"/>
                <a:cs typeface="Trebuchet MS"/>
              </a:rPr>
              <a:t>AnciLab</a:t>
            </a:r>
            <a:endParaRPr lang="it-IT" sz="1800" dirty="0">
              <a:latin typeface="Titillium Web" panose="00000500000000000000" pitchFamily="2" charset="0"/>
              <a:cs typeface="Trebuchet MS"/>
            </a:endParaRPr>
          </a:p>
          <a:p>
            <a:endParaRPr lang="it-IT" dirty="0"/>
          </a:p>
        </p:txBody>
      </p:sp>
      <p:sp>
        <p:nvSpPr>
          <p:cNvPr id="20" name="object 4">
            <a:extLst>
              <a:ext uri="{FF2B5EF4-FFF2-40B4-BE49-F238E27FC236}">
                <a16:creationId xmlns:a16="http://schemas.microsoft.com/office/drawing/2014/main" id="{F387F674-5CF1-9D7D-3293-A017EA1EA364}"/>
              </a:ext>
            </a:extLst>
          </p:cNvPr>
          <p:cNvSpPr/>
          <p:nvPr/>
        </p:nvSpPr>
        <p:spPr>
          <a:xfrm>
            <a:off x="421250" y="3578664"/>
            <a:ext cx="1224280" cy="0"/>
          </a:xfrm>
          <a:custGeom>
            <a:avLst/>
            <a:gdLst/>
            <a:ahLst/>
            <a:cxnLst/>
            <a:rect l="l" t="t" r="r" b="b"/>
            <a:pathLst>
              <a:path w="1224280">
                <a:moveTo>
                  <a:pt x="0" y="0"/>
                </a:moveTo>
                <a:lnTo>
                  <a:pt x="1224026" y="0"/>
                </a:lnTo>
              </a:path>
            </a:pathLst>
          </a:custGeom>
          <a:ln w="28575">
            <a:solidFill>
              <a:srgbClr val="17386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349307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76200" y="-152400"/>
            <a:ext cx="12344400" cy="621029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5257" y="6202679"/>
            <a:ext cx="5568501" cy="46118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774680" y="6202679"/>
            <a:ext cx="1136903" cy="467868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952778" y="6230201"/>
            <a:ext cx="1359339" cy="412824"/>
          </a:xfrm>
          <a:prstGeom prst="rect">
            <a:avLst/>
          </a:prstGeom>
        </p:spPr>
      </p:pic>
      <p:pic>
        <p:nvPicPr>
          <p:cNvPr id="10" name="Immagine 9" descr="Immagine che contiene testo, Carattere, logo, Elementi grafici&#10;&#10;Descrizione generata automaticamente">
            <a:extLst>
              <a:ext uri="{FF2B5EF4-FFF2-40B4-BE49-F238E27FC236}">
                <a16:creationId xmlns:a16="http://schemas.microsoft.com/office/drawing/2014/main" id="{14D16250-C1B9-FA21-D211-B40AF30BCE8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0200" y="6216711"/>
            <a:ext cx="1305459" cy="426314"/>
          </a:xfrm>
          <a:prstGeom prst="rect">
            <a:avLst/>
          </a:prstGeom>
        </p:spPr>
      </p:pic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F8342F6F-3C3A-BEFD-1A9F-8E1E89A875E3}"/>
              </a:ext>
            </a:extLst>
          </p:cNvPr>
          <p:cNvCxnSpPr>
            <a:cxnSpLocks/>
          </p:cNvCxnSpPr>
          <p:nvPr/>
        </p:nvCxnSpPr>
        <p:spPr>
          <a:xfrm>
            <a:off x="10668000" y="6216711"/>
            <a:ext cx="0" cy="461184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89DD6A1-7DCA-D0BF-8591-0E30FD1EC112}"/>
              </a:ext>
            </a:extLst>
          </p:cNvPr>
          <p:cNvSpPr txBox="1"/>
          <p:nvPr/>
        </p:nvSpPr>
        <p:spPr>
          <a:xfrm>
            <a:off x="2152527" y="3276600"/>
            <a:ext cx="851547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5400" b="1" dirty="0">
                <a:solidFill>
                  <a:srgbClr val="002060"/>
                </a:solidFill>
                <a:latin typeface="Titillium Web" panose="00000500000000000000" pitchFamily="2" charset="0"/>
              </a:rPr>
              <a:t>GRAZIE PER L’ATTENZIONE!</a:t>
            </a:r>
          </a:p>
        </p:txBody>
      </p:sp>
      <p:pic>
        <p:nvPicPr>
          <p:cNvPr id="16" name="Elemento grafico 15" descr="Commento mi piace con riempimento a tinta unita">
            <a:extLst>
              <a:ext uri="{FF2B5EF4-FFF2-40B4-BE49-F238E27FC236}">
                <a16:creationId xmlns:a16="http://schemas.microsoft.com/office/drawing/2014/main" id="{2EE12E35-8E99-0016-A4C6-4914A40BEFC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182800" y="1388763"/>
            <a:ext cx="1826400" cy="1826400"/>
          </a:xfrm>
          <a:prstGeom prst="rect">
            <a:avLst/>
          </a:prstGeom>
        </p:spPr>
      </p:pic>
      <p:pic>
        <p:nvPicPr>
          <p:cNvPr id="18" name="Elemento grafico 17" descr="Commento mi piace contorno">
            <a:extLst>
              <a:ext uri="{FF2B5EF4-FFF2-40B4-BE49-F238E27FC236}">
                <a16:creationId xmlns:a16="http://schemas.microsoft.com/office/drawing/2014/main" id="{A8B7E736-F718-4425-2255-E8F5A5E8861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334000" y="1499210"/>
            <a:ext cx="1762642" cy="1762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717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070600"/>
            <a:chOff x="0" y="0"/>
            <a:chExt cx="12192000" cy="60706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24" y="10667"/>
              <a:ext cx="12190475" cy="6047232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0" y="0"/>
              <a:ext cx="12192000" cy="6070600"/>
            </a:xfrm>
            <a:custGeom>
              <a:avLst/>
              <a:gdLst/>
              <a:ahLst/>
              <a:cxnLst/>
              <a:rect l="l" t="t" r="r" b="b"/>
              <a:pathLst>
                <a:path w="12192000" h="6070600">
                  <a:moveTo>
                    <a:pt x="12192000" y="0"/>
                  </a:moveTo>
                  <a:lnTo>
                    <a:pt x="0" y="0"/>
                  </a:lnTo>
                  <a:lnTo>
                    <a:pt x="0" y="6070092"/>
                  </a:lnTo>
                  <a:lnTo>
                    <a:pt x="12192000" y="6070092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FFFFF">
                <a:alpha val="29019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5257" y="6202679"/>
            <a:ext cx="5568501" cy="461184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774680" y="6202679"/>
            <a:ext cx="1136903" cy="467868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952778" y="6230201"/>
            <a:ext cx="1359339" cy="412824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56412" y="356108"/>
            <a:ext cx="1592580" cy="566181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 sz="3600" spc="-75" dirty="0">
                <a:solidFill>
                  <a:srgbClr val="173861"/>
                </a:solidFill>
                <a:latin typeface="Titillium Web"/>
              </a:rPr>
              <a:t>Indice</a:t>
            </a:r>
            <a:endParaRPr lang="it-IT" sz="3600" dirty="0">
              <a:latin typeface="Titillium Web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42187" y="1059180"/>
            <a:ext cx="9471660" cy="486409"/>
          </a:xfrm>
          <a:custGeom>
            <a:avLst/>
            <a:gdLst/>
            <a:ahLst/>
            <a:cxnLst/>
            <a:rect l="l" t="t" r="r" b="b"/>
            <a:pathLst>
              <a:path w="9471660" h="486409">
                <a:moveTo>
                  <a:pt x="9359773" y="0"/>
                </a:moveTo>
                <a:lnTo>
                  <a:pt x="111912" y="0"/>
                </a:lnTo>
                <a:lnTo>
                  <a:pt x="68349" y="8802"/>
                </a:lnTo>
                <a:lnTo>
                  <a:pt x="32777" y="32797"/>
                </a:lnTo>
                <a:lnTo>
                  <a:pt x="8794" y="68365"/>
                </a:lnTo>
                <a:lnTo>
                  <a:pt x="0" y="111887"/>
                </a:lnTo>
                <a:lnTo>
                  <a:pt x="0" y="374269"/>
                </a:lnTo>
                <a:lnTo>
                  <a:pt x="8794" y="417790"/>
                </a:lnTo>
                <a:lnTo>
                  <a:pt x="32777" y="453358"/>
                </a:lnTo>
                <a:lnTo>
                  <a:pt x="68349" y="477353"/>
                </a:lnTo>
                <a:lnTo>
                  <a:pt x="111912" y="486156"/>
                </a:lnTo>
                <a:lnTo>
                  <a:pt x="9359773" y="486156"/>
                </a:lnTo>
                <a:lnTo>
                  <a:pt x="9403294" y="477353"/>
                </a:lnTo>
                <a:lnTo>
                  <a:pt x="9438862" y="453358"/>
                </a:lnTo>
                <a:lnTo>
                  <a:pt x="9462857" y="417790"/>
                </a:lnTo>
                <a:lnTo>
                  <a:pt x="9471660" y="374269"/>
                </a:lnTo>
                <a:lnTo>
                  <a:pt x="9471660" y="111887"/>
                </a:lnTo>
                <a:lnTo>
                  <a:pt x="9462857" y="68365"/>
                </a:lnTo>
                <a:lnTo>
                  <a:pt x="9438862" y="32797"/>
                </a:lnTo>
                <a:lnTo>
                  <a:pt x="9403294" y="8802"/>
                </a:lnTo>
                <a:lnTo>
                  <a:pt x="9359773" y="0"/>
                </a:lnTo>
                <a:close/>
              </a:path>
            </a:pathLst>
          </a:custGeom>
          <a:solidFill>
            <a:srgbClr val="FFFFFF">
              <a:alpha val="30195"/>
            </a:srgbClr>
          </a:solidFill>
        </p:spPr>
        <p:txBody>
          <a:bodyPr wrap="square" lIns="0" tIns="0" rIns="0" bIns="0" rtlCol="0" anchor="ctr"/>
          <a:lstStyle/>
          <a:p>
            <a:r>
              <a:rPr lang="it-IT" dirty="0"/>
              <a:t>                     </a:t>
            </a:r>
            <a:r>
              <a:rPr lang="it-IT" sz="2000" b="1" dirty="0">
                <a:solidFill>
                  <a:srgbClr val="002060"/>
                </a:solidFill>
                <a:latin typeface="Titillium Web"/>
              </a:rPr>
              <a:t>CHE COS’È SPID?</a:t>
            </a:r>
            <a:endParaRPr lang="it-IT" sz="2000" dirty="0"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10411" y="1059180"/>
            <a:ext cx="662940" cy="377667"/>
          </a:xfrm>
          <a:prstGeom prst="rect">
            <a:avLst/>
          </a:prstGeom>
          <a:solidFill>
            <a:srgbClr val="173861"/>
          </a:solidFill>
        </p:spPr>
        <p:txBody>
          <a:bodyPr vert="horz" wrap="square" lIns="0" tIns="539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25"/>
              </a:spcBef>
            </a:pPr>
            <a:r>
              <a:rPr sz="2100" b="1" spc="-145" dirty="0">
                <a:solidFill>
                  <a:srgbClr val="FFFFFF"/>
                </a:solidFill>
                <a:latin typeface="Titillium Web" panose="00000500000000000000" pitchFamily="2" charset="0"/>
                <a:cs typeface="Trebuchet MS"/>
              </a:rPr>
              <a:t>1.</a:t>
            </a:r>
            <a:endParaRPr sz="2100">
              <a:latin typeface="Titillium Web" panose="00000500000000000000" pitchFamily="2" charset="0"/>
              <a:cs typeface="Trebuchet MS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742187" y="1732788"/>
            <a:ext cx="9471660" cy="486409"/>
          </a:xfrm>
          <a:custGeom>
            <a:avLst/>
            <a:gdLst/>
            <a:ahLst/>
            <a:cxnLst/>
            <a:rect l="l" t="t" r="r" b="b"/>
            <a:pathLst>
              <a:path w="9471660" h="486410">
                <a:moveTo>
                  <a:pt x="9359773" y="0"/>
                </a:moveTo>
                <a:lnTo>
                  <a:pt x="111912" y="0"/>
                </a:lnTo>
                <a:lnTo>
                  <a:pt x="68349" y="8802"/>
                </a:lnTo>
                <a:lnTo>
                  <a:pt x="32777" y="32797"/>
                </a:lnTo>
                <a:lnTo>
                  <a:pt x="8794" y="68365"/>
                </a:lnTo>
                <a:lnTo>
                  <a:pt x="0" y="111887"/>
                </a:lnTo>
                <a:lnTo>
                  <a:pt x="0" y="374269"/>
                </a:lnTo>
                <a:lnTo>
                  <a:pt x="8794" y="417790"/>
                </a:lnTo>
                <a:lnTo>
                  <a:pt x="32777" y="453358"/>
                </a:lnTo>
                <a:lnTo>
                  <a:pt x="68349" y="477353"/>
                </a:lnTo>
                <a:lnTo>
                  <a:pt x="111912" y="486156"/>
                </a:lnTo>
                <a:lnTo>
                  <a:pt x="9359773" y="486156"/>
                </a:lnTo>
                <a:lnTo>
                  <a:pt x="9403294" y="477353"/>
                </a:lnTo>
                <a:lnTo>
                  <a:pt x="9438862" y="453358"/>
                </a:lnTo>
                <a:lnTo>
                  <a:pt x="9462857" y="417790"/>
                </a:lnTo>
                <a:lnTo>
                  <a:pt x="9471660" y="374269"/>
                </a:lnTo>
                <a:lnTo>
                  <a:pt x="9471660" y="111887"/>
                </a:lnTo>
                <a:lnTo>
                  <a:pt x="9462857" y="68365"/>
                </a:lnTo>
                <a:lnTo>
                  <a:pt x="9438862" y="32797"/>
                </a:lnTo>
                <a:lnTo>
                  <a:pt x="9403294" y="8802"/>
                </a:lnTo>
                <a:lnTo>
                  <a:pt x="9359773" y="0"/>
                </a:lnTo>
                <a:close/>
              </a:path>
            </a:pathLst>
          </a:custGeom>
          <a:solidFill>
            <a:srgbClr val="FFFFFF">
              <a:alpha val="30195"/>
            </a:srgbClr>
          </a:solidFill>
        </p:spPr>
        <p:txBody>
          <a:bodyPr wrap="square" lIns="0" tIns="0" rIns="0" bIns="0" rtlCol="0" anchor="ctr"/>
          <a:lstStyle/>
          <a:p>
            <a:r>
              <a:rPr lang="it-IT" dirty="0"/>
              <a:t>                     </a:t>
            </a:r>
            <a:r>
              <a:rPr lang="it-IT" sz="2000" b="1" dirty="0">
                <a:solidFill>
                  <a:srgbClr val="002060"/>
                </a:solidFill>
                <a:latin typeface="Titillium Web"/>
              </a:rPr>
              <a:t>A COSA SERVE?</a:t>
            </a:r>
            <a:endParaRPr dirty="0"/>
          </a:p>
        </p:txBody>
      </p:sp>
      <p:sp>
        <p:nvSpPr>
          <p:cNvPr id="12" name="object 12"/>
          <p:cNvSpPr txBox="1"/>
          <p:nvPr/>
        </p:nvSpPr>
        <p:spPr>
          <a:xfrm>
            <a:off x="1010411" y="1732788"/>
            <a:ext cx="662940" cy="378309"/>
          </a:xfrm>
          <a:prstGeom prst="rect">
            <a:avLst/>
          </a:prstGeom>
          <a:solidFill>
            <a:srgbClr val="173861"/>
          </a:solidFill>
        </p:spPr>
        <p:txBody>
          <a:bodyPr vert="horz" wrap="square" lIns="0" tIns="5461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30"/>
              </a:spcBef>
            </a:pPr>
            <a:r>
              <a:rPr sz="2100" b="1" spc="-145" dirty="0">
                <a:solidFill>
                  <a:srgbClr val="FFFFFF"/>
                </a:solidFill>
                <a:latin typeface="Titillium Web" panose="00000500000000000000" pitchFamily="2" charset="0"/>
                <a:cs typeface="Trebuchet MS"/>
              </a:rPr>
              <a:t>2.</a:t>
            </a:r>
            <a:endParaRPr sz="2100" dirty="0">
              <a:latin typeface="Titillium Web" panose="00000500000000000000" pitchFamily="2" charset="0"/>
              <a:cs typeface="Trebuchet M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42187" y="2407920"/>
            <a:ext cx="9471660" cy="485140"/>
          </a:xfrm>
          <a:custGeom>
            <a:avLst/>
            <a:gdLst/>
            <a:ahLst/>
            <a:cxnLst/>
            <a:rect l="l" t="t" r="r" b="b"/>
            <a:pathLst>
              <a:path w="9471660" h="485139">
                <a:moveTo>
                  <a:pt x="9360154" y="0"/>
                </a:moveTo>
                <a:lnTo>
                  <a:pt x="111556" y="0"/>
                </a:lnTo>
                <a:lnTo>
                  <a:pt x="68135" y="8761"/>
                </a:lnTo>
                <a:lnTo>
                  <a:pt x="32675" y="32654"/>
                </a:lnTo>
                <a:lnTo>
                  <a:pt x="8767" y="68097"/>
                </a:lnTo>
                <a:lnTo>
                  <a:pt x="0" y="111505"/>
                </a:lnTo>
                <a:lnTo>
                  <a:pt x="0" y="373125"/>
                </a:lnTo>
                <a:lnTo>
                  <a:pt x="8767" y="416534"/>
                </a:lnTo>
                <a:lnTo>
                  <a:pt x="32675" y="451977"/>
                </a:lnTo>
                <a:lnTo>
                  <a:pt x="68135" y="475870"/>
                </a:lnTo>
                <a:lnTo>
                  <a:pt x="111556" y="484631"/>
                </a:lnTo>
                <a:lnTo>
                  <a:pt x="9360154" y="484631"/>
                </a:lnTo>
                <a:lnTo>
                  <a:pt x="9403562" y="475870"/>
                </a:lnTo>
                <a:lnTo>
                  <a:pt x="9439005" y="451977"/>
                </a:lnTo>
                <a:lnTo>
                  <a:pt x="9462898" y="416534"/>
                </a:lnTo>
                <a:lnTo>
                  <a:pt x="9471660" y="373125"/>
                </a:lnTo>
                <a:lnTo>
                  <a:pt x="9471660" y="111505"/>
                </a:lnTo>
                <a:lnTo>
                  <a:pt x="9462898" y="68097"/>
                </a:lnTo>
                <a:lnTo>
                  <a:pt x="9439005" y="32654"/>
                </a:lnTo>
                <a:lnTo>
                  <a:pt x="9403562" y="8761"/>
                </a:lnTo>
                <a:lnTo>
                  <a:pt x="9360154" y="0"/>
                </a:lnTo>
                <a:close/>
              </a:path>
            </a:pathLst>
          </a:custGeom>
          <a:solidFill>
            <a:srgbClr val="FFFFFF">
              <a:alpha val="30195"/>
            </a:srgbClr>
          </a:solidFill>
        </p:spPr>
        <p:txBody>
          <a:bodyPr wrap="square" lIns="0" tIns="0" rIns="0" bIns="0" rtlCol="0" anchor="ctr"/>
          <a:lstStyle/>
          <a:p>
            <a:r>
              <a:rPr lang="it-IT" dirty="0"/>
              <a:t>                     </a:t>
            </a:r>
            <a:r>
              <a:rPr lang="it-IT" sz="2000" b="1" dirty="0">
                <a:solidFill>
                  <a:srgbClr val="002060"/>
                </a:solidFill>
                <a:latin typeface="Titillium Web"/>
              </a:rPr>
              <a:t>COME SI ATTIVA?</a:t>
            </a:r>
            <a:endParaRPr dirty="0"/>
          </a:p>
        </p:txBody>
      </p:sp>
      <p:sp>
        <p:nvSpPr>
          <p:cNvPr id="14" name="object 14"/>
          <p:cNvSpPr txBox="1"/>
          <p:nvPr/>
        </p:nvSpPr>
        <p:spPr>
          <a:xfrm>
            <a:off x="1010411" y="2407920"/>
            <a:ext cx="662940" cy="377667"/>
          </a:xfrm>
          <a:prstGeom prst="rect">
            <a:avLst/>
          </a:prstGeom>
          <a:solidFill>
            <a:srgbClr val="173861"/>
          </a:solidFill>
        </p:spPr>
        <p:txBody>
          <a:bodyPr vert="horz" wrap="square" lIns="0" tIns="539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25"/>
              </a:spcBef>
            </a:pPr>
            <a:r>
              <a:rPr sz="2100" b="1" spc="-145" dirty="0">
                <a:solidFill>
                  <a:srgbClr val="FFFFFF"/>
                </a:solidFill>
                <a:latin typeface="Titillium Web" panose="00000500000000000000" pitchFamily="2" charset="0"/>
                <a:cs typeface="Trebuchet MS"/>
              </a:rPr>
              <a:t>3.</a:t>
            </a:r>
            <a:endParaRPr sz="2100">
              <a:latin typeface="Titillium Web" panose="00000500000000000000" pitchFamily="2" charset="0"/>
              <a:cs typeface="Trebuchet MS"/>
            </a:endParaRPr>
          </a:p>
        </p:txBody>
      </p:sp>
      <p:pic>
        <p:nvPicPr>
          <p:cNvPr id="22" name="Immagine 21" descr="Immagine che contiene testo, Carattere, logo, Elementi grafici&#10;&#10;Descrizione generata automaticamente">
            <a:extLst>
              <a:ext uri="{FF2B5EF4-FFF2-40B4-BE49-F238E27FC236}">
                <a16:creationId xmlns:a16="http://schemas.microsoft.com/office/drawing/2014/main" id="{DBA004F1-5C1C-0046-4841-46B42768F1A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0200" y="6216711"/>
            <a:ext cx="1305459" cy="42631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76200" y="-152400"/>
            <a:ext cx="12344400" cy="621029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5257" y="6202679"/>
            <a:ext cx="5568501" cy="46118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774680" y="6202679"/>
            <a:ext cx="1136903" cy="467868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952778" y="6230201"/>
            <a:ext cx="1359339" cy="412824"/>
          </a:xfrm>
          <a:prstGeom prst="rect">
            <a:avLst/>
          </a:prstGeom>
        </p:spPr>
      </p:pic>
      <p:pic>
        <p:nvPicPr>
          <p:cNvPr id="10" name="Immagine 9" descr="Immagine che contiene testo, Carattere, logo, Elementi grafici&#10;&#10;Descrizione generata automaticamente">
            <a:extLst>
              <a:ext uri="{FF2B5EF4-FFF2-40B4-BE49-F238E27FC236}">
                <a16:creationId xmlns:a16="http://schemas.microsoft.com/office/drawing/2014/main" id="{14D16250-C1B9-FA21-D211-B40AF30BCE8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0200" y="6216711"/>
            <a:ext cx="1305459" cy="426314"/>
          </a:xfrm>
          <a:prstGeom prst="rect">
            <a:avLst/>
          </a:prstGeom>
        </p:spPr>
      </p:pic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F8342F6F-3C3A-BEFD-1A9F-8E1E89A875E3}"/>
              </a:ext>
            </a:extLst>
          </p:cNvPr>
          <p:cNvCxnSpPr>
            <a:cxnSpLocks/>
          </p:cNvCxnSpPr>
          <p:nvPr/>
        </p:nvCxnSpPr>
        <p:spPr>
          <a:xfrm>
            <a:off x="10668000" y="6216711"/>
            <a:ext cx="0" cy="461184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89DD6A1-7DCA-D0BF-8591-0E30FD1EC112}"/>
              </a:ext>
            </a:extLst>
          </p:cNvPr>
          <p:cNvSpPr txBox="1"/>
          <p:nvPr/>
        </p:nvSpPr>
        <p:spPr>
          <a:xfrm>
            <a:off x="3543702" y="3338800"/>
            <a:ext cx="53623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5400" b="1" dirty="0">
                <a:solidFill>
                  <a:srgbClr val="002060"/>
                </a:solidFill>
                <a:latin typeface="Titillium Web" panose="00000500000000000000" pitchFamily="2" charset="0"/>
              </a:rPr>
              <a:t>CHE COS’È SPID?</a:t>
            </a:r>
          </a:p>
        </p:txBody>
      </p:sp>
      <p:pic>
        <p:nvPicPr>
          <p:cNvPr id="5" name="Elemento grafico 4" descr="Guida con riempimento a tinta unita">
            <a:extLst>
              <a:ext uri="{FF2B5EF4-FFF2-40B4-BE49-F238E27FC236}">
                <a16:creationId xmlns:a16="http://schemas.microsoft.com/office/drawing/2014/main" id="{52D4B261-90B2-D627-F46A-3B587385CFB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281315" y="1474928"/>
            <a:ext cx="1629370" cy="1629370"/>
          </a:xfrm>
          <a:prstGeom prst="rect">
            <a:avLst/>
          </a:prstGeom>
        </p:spPr>
      </p:pic>
      <p:pic>
        <p:nvPicPr>
          <p:cNvPr id="11" name="Elemento grafico 10" descr="Guida contorno">
            <a:extLst>
              <a:ext uri="{FF2B5EF4-FFF2-40B4-BE49-F238E27FC236}">
                <a16:creationId xmlns:a16="http://schemas.microsoft.com/office/drawing/2014/main" id="{599B0212-9C62-918B-FA60-28E2CB5BDB1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410200" y="1554334"/>
            <a:ext cx="1629370" cy="1629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497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76200" y="-152400"/>
            <a:ext cx="12344400" cy="621029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5257" y="6202679"/>
            <a:ext cx="5568501" cy="46118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774680" y="6202679"/>
            <a:ext cx="1136903" cy="467868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952778" y="6230201"/>
            <a:ext cx="1359339" cy="412824"/>
          </a:xfrm>
          <a:prstGeom prst="rect">
            <a:avLst/>
          </a:prstGeom>
        </p:spPr>
      </p:pic>
      <p:pic>
        <p:nvPicPr>
          <p:cNvPr id="10" name="Immagine 9" descr="Immagine che contiene testo, Carattere, logo, Elementi grafici&#10;&#10;Descrizione generata automaticamente">
            <a:extLst>
              <a:ext uri="{FF2B5EF4-FFF2-40B4-BE49-F238E27FC236}">
                <a16:creationId xmlns:a16="http://schemas.microsoft.com/office/drawing/2014/main" id="{14D16250-C1B9-FA21-D211-B40AF30BCE8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0200" y="6216711"/>
            <a:ext cx="1305459" cy="426314"/>
          </a:xfrm>
          <a:prstGeom prst="rect">
            <a:avLst/>
          </a:prstGeom>
        </p:spPr>
      </p:pic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F8342F6F-3C3A-BEFD-1A9F-8E1E89A875E3}"/>
              </a:ext>
            </a:extLst>
          </p:cNvPr>
          <p:cNvCxnSpPr>
            <a:cxnSpLocks/>
          </p:cNvCxnSpPr>
          <p:nvPr/>
        </p:nvCxnSpPr>
        <p:spPr>
          <a:xfrm>
            <a:off x="10668000" y="6216711"/>
            <a:ext cx="0" cy="461184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6CCC8ED3-1B12-477E-541A-B68C5234F5F3}"/>
              </a:ext>
            </a:extLst>
          </p:cNvPr>
          <p:cNvSpPr txBox="1"/>
          <p:nvPr/>
        </p:nvSpPr>
        <p:spPr>
          <a:xfrm>
            <a:off x="647377" y="1219200"/>
            <a:ext cx="6172046" cy="3916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800" dirty="0">
                <a:solidFill>
                  <a:srgbClr val="002060"/>
                </a:solidFill>
                <a:latin typeface="Titillium Web" panose="00000500000000000000" pitchFamily="2" charset="0"/>
              </a:rPr>
              <a:t>Il Sistema Pubblico di Identità Digitale è uno strumento di </a:t>
            </a:r>
            <a:r>
              <a:rPr lang="it-IT" sz="2800" b="1" dirty="0">
                <a:solidFill>
                  <a:srgbClr val="002060"/>
                </a:solidFill>
                <a:latin typeface="Titillium Web" panose="00000500000000000000" pitchFamily="2" charset="0"/>
              </a:rPr>
              <a:t>identificazione digitale </a:t>
            </a:r>
            <a:r>
              <a:rPr lang="it-IT" sz="2800" dirty="0">
                <a:solidFill>
                  <a:srgbClr val="002060"/>
                </a:solidFill>
                <a:latin typeface="Titillium Web" panose="00000500000000000000" pitchFamily="2" charset="0"/>
              </a:rPr>
              <a:t>che permette di </a:t>
            </a:r>
            <a:r>
              <a:rPr lang="it-IT" sz="2800" b="1" dirty="0">
                <a:solidFill>
                  <a:srgbClr val="002060"/>
                </a:solidFill>
                <a:latin typeface="Titillium Web" panose="00000500000000000000" pitchFamily="2" charset="0"/>
              </a:rPr>
              <a:t>accedere ai servizi online della </a:t>
            </a:r>
          </a:p>
          <a:p>
            <a:pPr>
              <a:lnSpc>
                <a:spcPct val="150000"/>
              </a:lnSpc>
            </a:pPr>
            <a:r>
              <a:rPr lang="it-IT" sz="2800" b="1" dirty="0">
                <a:solidFill>
                  <a:srgbClr val="002060"/>
                </a:solidFill>
                <a:latin typeface="Titillium Web" panose="00000500000000000000" pitchFamily="2" charset="0"/>
              </a:rPr>
              <a:t>Pubblica Amministrazione </a:t>
            </a:r>
            <a:r>
              <a:rPr lang="it-IT" sz="2800" dirty="0">
                <a:solidFill>
                  <a:srgbClr val="002060"/>
                </a:solidFill>
                <a:latin typeface="Titillium Web" panose="00000500000000000000" pitchFamily="2" charset="0"/>
              </a:rPr>
              <a:t>e di enti privati aderenti.</a:t>
            </a:r>
          </a:p>
        </p:txBody>
      </p:sp>
      <p:sp>
        <p:nvSpPr>
          <p:cNvPr id="18" name="Rettangolo con angoli arrotondati 17">
            <a:extLst>
              <a:ext uri="{FF2B5EF4-FFF2-40B4-BE49-F238E27FC236}">
                <a16:creationId xmlns:a16="http://schemas.microsoft.com/office/drawing/2014/main" id="{48ABD81E-1414-05A6-481F-780E0CA47EAB}"/>
              </a:ext>
            </a:extLst>
          </p:cNvPr>
          <p:cNvSpPr/>
          <p:nvPr/>
        </p:nvSpPr>
        <p:spPr>
          <a:xfrm>
            <a:off x="7902676" y="1828800"/>
            <a:ext cx="2872004" cy="239044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17" name="Elemento grafico 16" descr="Computer contorno">
            <a:extLst>
              <a:ext uri="{FF2B5EF4-FFF2-40B4-BE49-F238E27FC236}">
                <a16:creationId xmlns:a16="http://schemas.microsoft.com/office/drawing/2014/main" id="{B774E89C-2CE6-F88C-945B-50E13CEA2E6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180507" y="1108200"/>
            <a:ext cx="4391435" cy="4391435"/>
          </a:xfrm>
          <a:prstGeom prst="rect">
            <a:avLst/>
          </a:prstGeom>
        </p:spPr>
      </p:pic>
      <p:sp>
        <p:nvSpPr>
          <p:cNvPr id="9" name="object 3">
            <a:extLst>
              <a:ext uri="{FF2B5EF4-FFF2-40B4-BE49-F238E27FC236}">
                <a16:creationId xmlns:a16="http://schemas.microsoft.com/office/drawing/2014/main" id="{421801B2-65A7-88F3-3C9A-63338532EB15}"/>
              </a:ext>
            </a:extLst>
          </p:cNvPr>
          <p:cNvSpPr txBox="1">
            <a:spLocks noGrp="1"/>
          </p:cNvSpPr>
          <p:nvPr/>
        </p:nvSpPr>
        <p:spPr>
          <a:xfrm>
            <a:off x="345441" y="245238"/>
            <a:ext cx="8188959" cy="319959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>
            <a:lvl1pPr>
              <a:defRPr sz="1700" b="1" i="0">
                <a:solidFill>
                  <a:schemeClr val="bg1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it-I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Che cos'è SPID?</a:t>
            </a:r>
          </a:p>
        </p:txBody>
      </p:sp>
    </p:spTree>
    <p:extLst>
      <p:ext uri="{BB962C8B-B14F-4D97-AF65-F5344CB8AC3E}">
        <p14:creationId xmlns:p14="http://schemas.microsoft.com/office/powerpoint/2010/main" val="2743823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76200" y="-152400"/>
            <a:ext cx="12344400" cy="621029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5257" y="6202679"/>
            <a:ext cx="5568501" cy="46118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774680" y="6202679"/>
            <a:ext cx="1136903" cy="467868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952778" y="6230201"/>
            <a:ext cx="1359339" cy="412824"/>
          </a:xfrm>
          <a:prstGeom prst="rect">
            <a:avLst/>
          </a:prstGeom>
        </p:spPr>
      </p:pic>
      <p:pic>
        <p:nvPicPr>
          <p:cNvPr id="10" name="Immagine 9" descr="Immagine che contiene testo, Carattere, logo, Elementi grafici&#10;&#10;Descrizione generata automaticamente">
            <a:extLst>
              <a:ext uri="{FF2B5EF4-FFF2-40B4-BE49-F238E27FC236}">
                <a16:creationId xmlns:a16="http://schemas.microsoft.com/office/drawing/2014/main" id="{14D16250-C1B9-FA21-D211-B40AF30BCE8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0200" y="6216711"/>
            <a:ext cx="1305459" cy="426314"/>
          </a:xfrm>
          <a:prstGeom prst="rect">
            <a:avLst/>
          </a:prstGeom>
        </p:spPr>
      </p:pic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F8342F6F-3C3A-BEFD-1A9F-8E1E89A875E3}"/>
              </a:ext>
            </a:extLst>
          </p:cNvPr>
          <p:cNvCxnSpPr>
            <a:cxnSpLocks/>
          </p:cNvCxnSpPr>
          <p:nvPr/>
        </p:nvCxnSpPr>
        <p:spPr>
          <a:xfrm>
            <a:off x="10668000" y="6216711"/>
            <a:ext cx="0" cy="461184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89DD6A1-7DCA-D0BF-8591-0E30FD1EC112}"/>
              </a:ext>
            </a:extLst>
          </p:cNvPr>
          <p:cNvSpPr txBox="1"/>
          <p:nvPr/>
        </p:nvSpPr>
        <p:spPr>
          <a:xfrm>
            <a:off x="612436" y="1063879"/>
            <a:ext cx="601478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400" b="1" dirty="0">
                <a:solidFill>
                  <a:srgbClr val="002060"/>
                </a:solidFill>
                <a:latin typeface="Titillium Web" panose="00000500000000000000" pitchFamily="2" charset="0"/>
              </a:rPr>
              <a:t>Cos’è l’identità digitale?</a:t>
            </a:r>
          </a:p>
        </p:txBody>
      </p:sp>
      <p:sp>
        <p:nvSpPr>
          <p:cNvPr id="5" name="object 4">
            <a:extLst>
              <a:ext uri="{FF2B5EF4-FFF2-40B4-BE49-F238E27FC236}">
                <a16:creationId xmlns:a16="http://schemas.microsoft.com/office/drawing/2014/main" id="{ED2BA9FD-70A0-57AF-B31F-AD2E8B8C43C2}"/>
              </a:ext>
            </a:extLst>
          </p:cNvPr>
          <p:cNvSpPr/>
          <p:nvPr/>
        </p:nvSpPr>
        <p:spPr>
          <a:xfrm>
            <a:off x="732504" y="2124075"/>
            <a:ext cx="1224280" cy="0"/>
          </a:xfrm>
          <a:custGeom>
            <a:avLst/>
            <a:gdLst/>
            <a:ahLst/>
            <a:cxnLst/>
            <a:rect l="l" t="t" r="r" b="b"/>
            <a:pathLst>
              <a:path w="1224280">
                <a:moveTo>
                  <a:pt x="0" y="0"/>
                </a:moveTo>
                <a:lnTo>
                  <a:pt x="1224026" y="0"/>
                </a:lnTo>
              </a:path>
            </a:pathLst>
          </a:custGeom>
          <a:ln w="28575">
            <a:solidFill>
              <a:srgbClr val="17386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B7E0FD0A-FFA3-F051-2279-F496FB2DD6FA}"/>
              </a:ext>
            </a:extLst>
          </p:cNvPr>
          <p:cNvSpPr txBox="1"/>
          <p:nvPr/>
        </p:nvSpPr>
        <p:spPr>
          <a:xfrm>
            <a:off x="732504" y="2538656"/>
            <a:ext cx="6564865" cy="281615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rgbClr val="002060"/>
                </a:solidFill>
                <a:latin typeface="Titillium Web" panose="00000500000000000000" pitchFamily="2" charset="0"/>
              </a:rPr>
              <a:t>È </a:t>
            </a:r>
            <a:r>
              <a:rPr lang="it-IT" sz="2400" dirty="0">
                <a:solidFill>
                  <a:srgbClr val="002060"/>
                </a:solidFill>
                <a:latin typeface="Titillium Web" panose="00000500000000000000" pitchFamily="2" charset="0"/>
              </a:rPr>
              <a:t>un sistema di </a:t>
            </a:r>
            <a:r>
              <a:rPr lang="it-IT" sz="2400" b="1" dirty="0">
                <a:solidFill>
                  <a:srgbClr val="002060"/>
                </a:solidFill>
                <a:latin typeface="Titillium Web" panose="00000500000000000000" pitchFamily="2" charset="0"/>
              </a:rPr>
              <a:t>chiavi di accesso</a:t>
            </a:r>
            <a:r>
              <a:rPr lang="it-IT" sz="2400" dirty="0">
                <a:solidFill>
                  <a:srgbClr val="002060"/>
                </a:solidFill>
                <a:latin typeface="Titillium Web" panose="00000500000000000000" pitchFamily="2" charset="0"/>
              </a:rPr>
              <a:t>: i servizi che ne usufruiscono le usano per identificarci quando erogano un servizio.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rgbClr val="002060"/>
                </a:solidFill>
                <a:latin typeface="Titillium Web"/>
              </a:rPr>
              <a:t>NON</a:t>
            </a:r>
            <a:r>
              <a:rPr lang="it-IT" sz="2400" dirty="0">
                <a:solidFill>
                  <a:srgbClr val="002060"/>
                </a:solidFill>
                <a:latin typeface="Titillium Web"/>
              </a:rPr>
              <a:t> è l’insieme di informazioni presenti online su una certa persona. </a:t>
            </a:r>
          </a:p>
        </p:txBody>
      </p:sp>
      <p:sp>
        <p:nvSpPr>
          <p:cNvPr id="18" name="Rettangolo con angoli arrotondati 17">
            <a:extLst>
              <a:ext uri="{FF2B5EF4-FFF2-40B4-BE49-F238E27FC236}">
                <a16:creationId xmlns:a16="http://schemas.microsoft.com/office/drawing/2014/main" id="{120ACEA7-CD39-496C-AB7D-CC57E778A8FB}"/>
              </a:ext>
            </a:extLst>
          </p:cNvPr>
          <p:cNvSpPr/>
          <p:nvPr/>
        </p:nvSpPr>
        <p:spPr>
          <a:xfrm rot="5400000">
            <a:off x="8104231" y="2263386"/>
            <a:ext cx="2886776" cy="202643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13" name="Elemento grafico 12" descr="Blocca contorno">
            <a:extLst>
              <a:ext uri="{FF2B5EF4-FFF2-40B4-BE49-F238E27FC236}">
                <a16:creationId xmlns:a16="http://schemas.microsoft.com/office/drawing/2014/main" id="{E9E50597-E218-82F3-F2CA-E28B58DC42D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534400" y="2590800"/>
            <a:ext cx="2709516" cy="2709516"/>
          </a:xfrm>
          <a:prstGeom prst="rect">
            <a:avLst/>
          </a:prstGeom>
        </p:spPr>
      </p:pic>
      <p:pic>
        <p:nvPicPr>
          <p:cNvPr id="17" name="Elemento grafico 16" descr="Chiave contorno">
            <a:extLst>
              <a:ext uri="{FF2B5EF4-FFF2-40B4-BE49-F238E27FC236}">
                <a16:creationId xmlns:a16="http://schemas.microsoft.com/office/drawing/2014/main" id="{D8CC60D3-E6B9-AADE-8ECF-34FE21DD4FD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106072" y="908383"/>
            <a:ext cx="2709516" cy="2709516"/>
          </a:xfrm>
          <a:prstGeom prst="rect">
            <a:avLst/>
          </a:prstGeom>
        </p:spPr>
      </p:pic>
      <p:sp>
        <p:nvSpPr>
          <p:cNvPr id="11" name="object 3">
            <a:extLst>
              <a:ext uri="{FF2B5EF4-FFF2-40B4-BE49-F238E27FC236}">
                <a16:creationId xmlns:a16="http://schemas.microsoft.com/office/drawing/2014/main" id="{CC234AF5-A77D-49E4-291B-3D0858F2E8BA}"/>
              </a:ext>
            </a:extLst>
          </p:cNvPr>
          <p:cNvSpPr txBox="1">
            <a:spLocks noGrp="1"/>
          </p:cNvSpPr>
          <p:nvPr/>
        </p:nvSpPr>
        <p:spPr>
          <a:xfrm>
            <a:off x="345441" y="245238"/>
            <a:ext cx="8188959" cy="319959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>
            <a:lvl1pPr>
              <a:defRPr sz="1700" b="1" i="0">
                <a:solidFill>
                  <a:schemeClr val="bg1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it-I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Che cos'è SPID?</a:t>
            </a:r>
          </a:p>
        </p:txBody>
      </p:sp>
    </p:spTree>
    <p:extLst>
      <p:ext uri="{BB962C8B-B14F-4D97-AF65-F5344CB8AC3E}">
        <p14:creationId xmlns:p14="http://schemas.microsoft.com/office/powerpoint/2010/main" val="1117506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76200" y="-152400"/>
            <a:ext cx="12344400" cy="621029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5257" y="6202679"/>
            <a:ext cx="5568501" cy="46118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774680" y="6202679"/>
            <a:ext cx="1136903" cy="467868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952778" y="6230201"/>
            <a:ext cx="1359339" cy="412824"/>
          </a:xfrm>
          <a:prstGeom prst="rect">
            <a:avLst/>
          </a:prstGeom>
        </p:spPr>
      </p:pic>
      <p:pic>
        <p:nvPicPr>
          <p:cNvPr id="10" name="Immagine 9" descr="Immagine che contiene testo, Carattere, logo, Elementi grafici&#10;&#10;Descrizione generata automaticamente">
            <a:extLst>
              <a:ext uri="{FF2B5EF4-FFF2-40B4-BE49-F238E27FC236}">
                <a16:creationId xmlns:a16="http://schemas.microsoft.com/office/drawing/2014/main" id="{14D16250-C1B9-FA21-D211-B40AF30BCE8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0200" y="6216711"/>
            <a:ext cx="1305459" cy="426314"/>
          </a:xfrm>
          <a:prstGeom prst="rect">
            <a:avLst/>
          </a:prstGeom>
        </p:spPr>
      </p:pic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F8342F6F-3C3A-BEFD-1A9F-8E1E89A875E3}"/>
              </a:ext>
            </a:extLst>
          </p:cNvPr>
          <p:cNvCxnSpPr>
            <a:cxnSpLocks/>
          </p:cNvCxnSpPr>
          <p:nvPr/>
        </p:nvCxnSpPr>
        <p:spPr>
          <a:xfrm>
            <a:off x="10668000" y="6216711"/>
            <a:ext cx="0" cy="461184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89DD6A1-7DCA-D0BF-8591-0E30FD1EC112}"/>
              </a:ext>
            </a:extLst>
          </p:cNvPr>
          <p:cNvSpPr txBox="1"/>
          <p:nvPr/>
        </p:nvSpPr>
        <p:spPr>
          <a:xfrm>
            <a:off x="2447405" y="3276600"/>
            <a:ext cx="72971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5400" b="1" dirty="0">
                <a:solidFill>
                  <a:srgbClr val="002060"/>
                </a:solidFill>
                <a:latin typeface="Titillium Web" panose="00000500000000000000" pitchFamily="2" charset="0"/>
              </a:rPr>
              <a:t>A COSA SERVE LO SPID?</a:t>
            </a:r>
          </a:p>
        </p:txBody>
      </p:sp>
      <p:pic>
        <p:nvPicPr>
          <p:cNvPr id="5" name="Elemento grafico 4" descr="Guida con riempimento a tinta unita">
            <a:extLst>
              <a:ext uri="{FF2B5EF4-FFF2-40B4-BE49-F238E27FC236}">
                <a16:creationId xmlns:a16="http://schemas.microsoft.com/office/drawing/2014/main" id="{52D4B261-90B2-D627-F46A-3B587385CFB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281315" y="1474928"/>
            <a:ext cx="1629370" cy="1629370"/>
          </a:xfrm>
          <a:prstGeom prst="rect">
            <a:avLst/>
          </a:prstGeom>
        </p:spPr>
      </p:pic>
      <p:pic>
        <p:nvPicPr>
          <p:cNvPr id="11" name="Elemento grafico 10" descr="Guida contorno">
            <a:extLst>
              <a:ext uri="{FF2B5EF4-FFF2-40B4-BE49-F238E27FC236}">
                <a16:creationId xmlns:a16="http://schemas.microsoft.com/office/drawing/2014/main" id="{599B0212-9C62-918B-FA60-28E2CB5BDB1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410200" y="1554334"/>
            <a:ext cx="1629370" cy="1629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056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76200" y="-152400"/>
            <a:ext cx="12344400" cy="621029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5257" y="6202679"/>
            <a:ext cx="5568501" cy="46118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774680" y="6202679"/>
            <a:ext cx="1136903" cy="467868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952778" y="6230201"/>
            <a:ext cx="1359339" cy="412824"/>
          </a:xfrm>
          <a:prstGeom prst="rect">
            <a:avLst/>
          </a:prstGeom>
        </p:spPr>
      </p:pic>
      <p:pic>
        <p:nvPicPr>
          <p:cNvPr id="10" name="Immagine 9" descr="Immagine che contiene testo, Carattere, logo, Elementi grafici&#10;&#10;Descrizione generata automaticamente">
            <a:extLst>
              <a:ext uri="{FF2B5EF4-FFF2-40B4-BE49-F238E27FC236}">
                <a16:creationId xmlns:a16="http://schemas.microsoft.com/office/drawing/2014/main" id="{14D16250-C1B9-FA21-D211-B40AF30BCE8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0200" y="6216711"/>
            <a:ext cx="1305459" cy="426314"/>
          </a:xfrm>
          <a:prstGeom prst="rect">
            <a:avLst/>
          </a:prstGeom>
        </p:spPr>
      </p:pic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F8342F6F-3C3A-BEFD-1A9F-8E1E89A875E3}"/>
              </a:ext>
            </a:extLst>
          </p:cNvPr>
          <p:cNvCxnSpPr>
            <a:cxnSpLocks/>
          </p:cNvCxnSpPr>
          <p:nvPr/>
        </p:nvCxnSpPr>
        <p:spPr>
          <a:xfrm>
            <a:off x="10668000" y="6216711"/>
            <a:ext cx="0" cy="461184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Ovale 13">
            <a:extLst>
              <a:ext uri="{FF2B5EF4-FFF2-40B4-BE49-F238E27FC236}">
                <a16:creationId xmlns:a16="http://schemas.microsoft.com/office/drawing/2014/main" id="{ACCFE41B-CB81-EE35-147F-FCA90DCE6426}"/>
              </a:ext>
            </a:extLst>
          </p:cNvPr>
          <p:cNvSpPr/>
          <p:nvPr/>
        </p:nvSpPr>
        <p:spPr>
          <a:xfrm>
            <a:off x="4652060" y="2427870"/>
            <a:ext cx="1905000" cy="18288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" name="Elemento grafico 4" descr="Rete contorno">
            <a:extLst>
              <a:ext uri="{FF2B5EF4-FFF2-40B4-BE49-F238E27FC236}">
                <a16:creationId xmlns:a16="http://schemas.microsoft.com/office/drawing/2014/main" id="{909A0CCC-FB56-84E9-80C1-20E209F2E5D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249584" y="1670877"/>
            <a:ext cx="2908348" cy="2908348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8CFCBBE5-1E24-93D3-0B20-916C95C8F01A}"/>
              </a:ext>
            </a:extLst>
          </p:cNvPr>
          <p:cNvSpPr txBox="1"/>
          <p:nvPr/>
        </p:nvSpPr>
        <p:spPr>
          <a:xfrm>
            <a:off x="603132" y="2214832"/>
            <a:ext cx="3967041" cy="130420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b="1" dirty="0">
                <a:solidFill>
                  <a:srgbClr val="002060"/>
                </a:solidFill>
                <a:latin typeface="Titillium Web" panose="00000500000000000000" pitchFamily="2" charset="0"/>
              </a:rPr>
              <a:t>ACCESSO UNIFICATO</a:t>
            </a:r>
            <a:r>
              <a:rPr lang="it-IT" dirty="0">
                <a:solidFill>
                  <a:srgbClr val="002060"/>
                </a:solidFill>
                <a:latin typeface="Titillium Web" panose="00000500000000000000" pitchFamily="2" charset="0"/>
              </a:rPr>
              <a:t>: un’unica identità digitale per accedere a una vasta gamma di servizi online.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9C5BA91F-4813-2D60-2C3D-C54A094B6B89}"/>
              </a:ext>
            </a:extLst>
          </p:cNvPr>
          <p:cNvSpPr txBox="1"/>
          <p:nvPr/>
        </p:nvSpPr>
        <p:spPr>
          <a:xfrm>
            <a:off x="620338" y="4299781"/>
            <a:ext cx="4343400" cy="88870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b="1" dirty="0">
                <a:solidFill>
                  <a:srgbClr val="002060"/>
                </a:solidFill>
                <a:latin typeface="Titillium Web" panose="00000500000000000000" pitchFamily="2" charset="0"/>
              </a:rPr>
              <a:t>SICUREZZA</a:t>
            </a:r>
            <a:r>
              <a:rPr lang="it-IT" dirty="0">
                <a:solidFill>
                  <a:srgbClr val="002060"/>
                </a:solidFill>
                <a:latin typeface="Titillium Web" panose="00000500000000000000" pitchFamily="2" charset="0"/>
              </a:rPr>
              <a:t>: SPID garantisce la protezione dei dati attraverso livelli di autenticazione.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90061ACA-BFEA-ED51-F0A7-1C4694A6236F}"/>
              </a:ext>
            </a:extLst>
          </p:cNvPr>
          <p:cNvSpPr txBox="1"/>
          <p:nvPr/>
        </p:nvSpPr>
        <p:spPr>
          <a:xfrm>
            <a:off x="7073457" y="2214833"/>
            <a:ext cx="4293485" cy="130420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b="1" dirty="0">
                <a:solidFill>
                  <a:srgbClr val="002060"/>
                </a:solidFill>
                <a:latin typeface="Titillium Web" panose="00000500000000000000" pitchFamily="2" charset="0"/>
              </a:rPr>
              <a:t>SEMPLIFICAZIONE</a:t>
            </a:r>
            <a:r>
              <a:rPr lang="it-IT" dirty="0">
                <a:solidFill>
                  <a:srgbClr val="002060"/>
                </a:solidFill>
                <a:latin typeface="Titillium Web" panose="00000500000000000000" pitchFamily="2" charset="0"/>
              </a:rPr>
              <a:t>: semplifica l’interazione con la Pubblica Amministrazione.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0508ECFC-959A-5FF5-88DF-C53A92C87183}"/>
              </a:ext>
            </a:extLst>
          </p:cNvPr>
          <p:cNvSpPr txBox="1"/>
          <p:nvPr/>
        </p:nvSpPr>
        <p:spPr>
          <a:xfrm>
            <a:off x="6557060" y="4257895"/>
            <a:ext cx="4191000" cy="88870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b="1" dirty="0">
                <a:solidFill>
                  <a:srgbClr val="002060"/>
                </a:solidFill>
                <a:latin typeface="Titillium Web" panose="00000500000000000000" pitchFamily="2" charset="0"/>
              </a:rPr>
              <a:t>ACCESSO EUROPEO</a:t>
            </a:r>
            <a:r>
              <a:rPr lang="it-IT" dirty="0">
                <a:solidFill>
                  <a:srgbClr val="002060"/>
                </a:solidFill>
                <a:latin typeface="Titillium Web" panose="00000500000000000000" pitchFamily="2" charset="0"/>
              </a:rPr>
              <a:t>: accesso ai servizi pubblici nei paesi dell’Unione Europea.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8B924FFB-AB2A-13BF-8E54-4D1267BD89B7}"/>
              </a:ext>
            </a:extLst>
          </p:cNvPr>
          <p:cNvSpPr txBox="1"/>
          <p:nvPr/>
        </p:nvSpPr>
        <p:spPr>
          <a:xfrm>
            <a:off x="3723508" y="1320727"/>
            <a:ext cx="39604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2060"/>
                </a:solidFill>
                <a:latin typeface="Titillium Web" panose="00000500000000000000" pitchFamily="2" charset="0"/>
              </a:rPr>
              <a:t>Sito SPID</a:t>
            </a:r>
            <a:r>
              <a:rPr lang="it-IT" sz="2400" dirty="0">
                <a:solidFill>
                  <a:srgbClr val="002060"/>
                </a:solidFill>
                <a:latin typeface="Titillium Web" panose="00000500000000000000" pitchFamily="2" charset="0"/>
              </a:rPr>
              <a:t>:</a:t>
            </a:r>
            <a:r>
              <a:rPr lang="it-IT" sz="2400" dirty="0">
                <a:latin typeface="Titillium Web" panose="00000500000000000000" pitchFamily="2" charset="0"/>
              </a:rPr>
              <a:t> </a:t>
            </a:r>
            <a:r>
              <a:rPr lang="it-IT" sz="2400" dirty="0">
                <a:latin typeface="Titillium Web" panose="00000500000000000000" pitchFamily="2" charset="0"/>
                <a:hlinkClick r:id="rId9"/>
              </a:rPr>
              <a:t>Cos'è SPID - Spid</a:t>
            </a:r>
            <a:endParaRPr lang="it-IT" sz="2400" dirty="0">
              <a:latin typeface="Titillium Web" panose="00000500000000000000" pitchFamily="2" charset="0"/>
            </a:endParaRPr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id="{48EFA4F9-B9E7-B99B-46B5-A188F5A150A5}"/>
              </a:ext>
            </a:extLst>
          </p:cNvPr>
          <p:cNvSpPr txBox="1">
            <a:spLocks noGrp="1"/>
          </p:cNvSpPr>
          <p:nvPr/>
        </p:nvSpPr>
        <p:spPr>
          <a:xfrm>
            <a:off x="345441" y="245238"/>
            <a:ext cx="8188959" cy="319959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>
            <a:lvl1pPr>
              <a:defRPr sz="1700" b="1" i="0">
                <a:solidFill>
                  <a:schemeClr val="bg1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it-I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A cosa serve SPID?</a:t>
            </a:r>
            <a:endParaRPr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2983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76200" y="-152400"/>
            <a:ext cx="12344400" cy="621029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5257" y="6202679"/>
            <a:ext cx="5568501" cy="46118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774680" y="6202679"/>
            <a:ext cx="1136903" cy="467868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952778" y="6230201"/>
            <a:ext cx="1359339" cy="412824"/>
          </a:xfrm>
          <a:prstGeom prst="rect">
            <a:avLst/>
          </a:prstGeom>
        </p:spPr>
      </p:pic>
      <p:pic>
        <p:nvPicPr>
          <p:cNvPr id="10" name="Immagine 9" descr="Immagine che contiene testo, Carattere, logo, Elementi grafici&#10;&#10;Descrizione generata automaticamente">
            <a:extLst>
              <a:ext uri="{FF2B5EF4-FFF2-40B4-BE49-F238E27FC236}">
                <a16:creationId xmlns:a16="http://schemas.microsoft.com/office/drawing/2014/main" id="{14D16250-C1B9-FA21-D211-B40AF30BCE8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0200" y="6216711"/>
            <a:ext cx="1305459" cy="426314"/>
          </a:xfrm>
          <a:prstGeom prst="rect">
            <a:avLst/>
          </a:prstGeom>
        </p:spPr>
      </p:pic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F8342F6F-3C3A-BEFD-1A9F-8E1E89A875E3}"/>
              </a:ext>
            </a:extLst>
          </p:cNvPr>
          <p:cNvCxnSpPr>
            <a:cxnSpLocks/>
          </p:cNvCxnSpPr>
          <p:nvPr/>
        </p:nvCxnSpPr>
        <p:spPr>
          <a:xfrm>
            <a:off x="10668000" y="6216711"/>
            <a:ext cx="0" cy="461184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89DD6A1-7DCA-D0BF-8591-0E30FD1EC112}"/>
              </a:ext>
            </a:extLst>
          </p:cNvPr>
          <p:cNvSpPr txBox="1"/>
          <p:nvPr/>
        </p:nvSpPr>
        <p:spPr>
          <a:xfrm>
            <a:off x="2631750" y="3342516"/>
            <a:ext cx="69285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5400" b="1" dirty="0">
                <a:solidFill>
                  <a:srgbClr val="002060"/>
                </a:solidFill>
                <a:latin typeface="Titillium Web" panose="00000500000000000000" pitchFamily="2" charset="0"/>
              </a:rPr>
              <a:t>COME SI ATTIVA SPID?</a:t>
            </a:r>
          </a:p>
        </p:txBody>
      </p:sp>
      <p:pic>
        <p:nvPicPr>
          <p:cNvPr id="5" name="Elemento grafico 4" descr="Guida con riempimento a tinta unita">
            <a:extLst>
              <a:ext uri="{FF2B5EF4-FFF2-40B4-BE49-F238E27FC236}">
                <a16:creationId xmlns:a16="http://schemas.microsoft.com/office/drawing/2014/main" id="{52D4B261-90B2-D627-F46A-3B587385CFB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281315" y="1474928"/>
            <a:ext cx="1629370" cy="1629370"/>
          </a:xfrm>
          <a:prstGeom prst="rect">
            <a:avLst/>
          </a:prstGeom>
        </p:spPr>
      </p:pic>
      <p:pic>
        <p:nvPicPr>
          <p:cNvPr id="11" name="Elemento grafico 10" descr="Guida contorno">
            <a:extLst>
              <a:ext uri="{FF2B5EF4-FFF2-40B4-BE49-F238E27FC236}">
                <a16:creationId xmlns:a16="http://schemas.microsoft.com/office/drawing/2014/main" id="{599B0212-9C62-918B-FA60-28E2CB5BDB1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410200" y="1554334"/>
            <a:ext cx="1629370" cy="1629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69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76200" y="-152400"/>
            <a:ext cx="12344400" cy="621029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35257" y="6202679"/>
            <a:ext cx="5568501" cy="46118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0774680" y="6202679"/>
            <a:ext cx="1136903" cy="467868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952778" y="6230201"/>
            <a:ext cx="1359339" cy="412824"/>
          </a:xfrm>
          <a:prstGeom prst="rect">
            <a:avLst/>
          </a:prstGeom>
        </p:spPr>
      </p:pic>
      <p:pic>
        <p:nvPicPr>
          <p:cNvPr id="10" name="Immagine 9" descr="Immagine che contiene testo, Carattere, logo, Elementi grafici&#10;&#10;Descrizione generata automaticamente">
            <a:extLst>
              <a:ext uri="{FF2B5EF4-FFF2-40B4-BE49-F238E27FC236}">
                <a16:creationId xmlns:a16="http://schemas.microsoft.com/office/drawing/2014/main" id="{14D16250-C1B9-FA21-D211-B40AF30BCE8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0200" y="6216711"/>
            <a:ext cx="1305459" cy="426314"/>
          </a:xfrm>
          <a:prstGeom prst="rect">
            <a:avLst/>
          </a:prstGeom>
        </p:spPr>
      </p:pic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F8342F6F-3C3A-BEFD-1A9F-8E1E89A875E3}"/>
              </a:ext>
            </a:extLst>
          </p:cNvPr>
          <p:cNvCxnSpPr>
            <a:cxnSpLocks/>
          </p:cNvCxnSpPr>
          <p:nvPr/>
        </p:nvCxnSpPr>
        <p:spPr>
          <a:xfrm>
            <a:off x="10668000" y="6216711"/>
            <a:ext cx="0" cy="461184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A210EBDF-FA63-A2C5-FFCA-C2611475F23F}"/>
              </a:ext>
            </a:extLst>
          </p:cNvPr>
          <p:cNvSpPr txBox="1"/>
          <p:nvPr/>
        </p:nvSpPr>
        <p:spPr>
          <a:xfrm>
            <a:off x="533400" y="1295400"/>
            <a:ext cx="6626304" cy="3747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002060"/>
                </a:solidFill>
                <a:latin typeface="Titillium Web" panose="00000500000000000000" pitchFamily="2" charset="0"/>
              </a:rPr>
              <a:t>Aver compiuto </a:t>
            </a:r>
            <a:r>
              <a:rPr lang="it-IT" sz="2000" b="1" dirty="0">
                <a:solidFill>
                  <a:srgbClr val="002060"/>
                </a:solidFill>
                <a:latin typeface="Titillium Web" panose="00000500000000000000" pitchFamily="2" charset="0"/>
              </a:rPr>
              <a:t>18 anni</a:t>
            </a:r>
            <a:r>
              <a:rPr lang="it-IT" sz="2000" dirty="0">
                <a:solidFill>
                  <a:srgbClr val="002060"/>
                </a:solidFill>
                <a:latin typeface="Titillium Web" panose="00000500000000000000" pitchFamily="2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002060"/>
                </a:solidFill>
                <a:latin typeface="Titillium Web" panose="00000500000000000000" pitchFamily="2" charset="0"/>
              </a:rPr>
              <a:t>Avere un </a:t>
            </a:r>
            <a:r>
              <a:rPr lang="it-IT" sz="2000" b="1" dirty="0">
                <a:solidFill>
                  <a:srgbClr val="002060"/>
                </a:solidFill>
                <a:latin typeface="Titillium Web" panose="00000500000000000000" pitchFamily="2" charset="0"/>
              </a:rPr>
              <a:t>documento</a:t>
            </a:r>
            <a:r>
              <a:rPr lang="it-IT" sz="2000" dirty="0">
                <a:solidFill>
                  <a:srgbClr val="002060"/>
                </a:solidFill>
                <a:latin typeface="Titillium Web" panose="00000500000000000000" pitchFamily="2" charset="0"/>
              </a:rPr>
              <a:t> italiano valido (carta d’identità, patente, passaporto).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002060"/>
                </a:solidFill>
                <a:latin typeface="Titillium Web" panose="00000500000000000000" pitchFamily="2" charset="0"/>
              </a:rPr>
              <a:t>Avere la tessera sanitaria/tesserino </a:t>
            </a:r>
            <a:r>
              <a:rPr lang="it-IT" sz="2000" b="1" dirty="0">
                <a:solidFill>
                  <a:srgbClr val="002060"/>
                </a:solidFill>
                <a:latin typeface="Titillium Web" panose="00000500000000000000" pitchFamily="2" charset="0"/>
              </a:rPr>
              <a:t>codice fiscale</a:t>
            </a:r>
            <a:r>
              <a:rPr lang="it-IT" sz="2000" dirty="0">
                <a:solidFill>
                  <a:srgbClr val="002060"/>
                </a:solidFill>
                <a:latin typeface="Titillium Web" panose="00000500000000000000" pitchFamily="2" charset="0"/>
              </a:rPr>
              <a:t> o certificato di attribuzione di uno dei due.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002060"/>
                </a:solidFill>
                <a:latin typeface="Titillium Web" panose="00000500000000000000" pitchFamily="2" charset="0"/>
              </a:rPr>
              <a:t>Avere un’ indirizzo </a:t>
            </a:r>
            <a:r>
              <a:rPr lang="it-IT" sz="2000" b="1" dirty="0">
                <a:solidFill>
                  <a:srgbClr val="002060"/>
                </a:solidFill>
                <a:latin typeface="Titillium Web" panose="00000500000000000000" pitchFamily="2" charset="0"/>
              </a:rPr>
              <a:t>email</a:t>
            </a:r>
            <a:r>
              <a:rPr lang="it-IT" sz="2000" dirty="0">
                <a:solidFill>
                  <a:srgbClr val="002060"/>
                </a:solidFill>
                <a:latin typeface="Titillium Web" panose="00000500000000000000" pitchFamily="2" charset="0"/>
              </a:rPr>
              <a:t> e un numero di </a:t>
            </a:r>
            <a:r>
              <a:rPr lang="it-IT" sz="2000" b="1" dirty="0">
                <a:solidFill>
                  <a:srgbClr val="002060"/>
                </a:solidFill>
                <a:latin typeface="Titillium Web" panose="00000500000000000000" pitchFamily="2" charset="0"/>
              </a:rPr>
              <a:t>cellulare</a:t>
            </a:r>
            <a:r>
              <a:rPr lang="it-IT" sz="2000" dirty="0">
                <a:solidFill>
                  <a:srgbClr val="002060"/>
                </a:solidFill>
                <a:latin typeface="Titillium Web" panose="00000500000000000000" pitchFamily="2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002060"/>
                </a:solidFill>
                <a:latin typeface="Titillium Web" panose="00000500000000000000" pitchFamily="2" charset="0"/>
              </a:rPr>
              <a:t>Scegliere un </a:t>
            </a:r>
            <a:r>
              <a:rPr lang="it-IT" sz="2000" b="1" dirty="0">
                <a:solidFill>
                  <a:srgbClr val="002060"/>
                </a:solidFill>
                <a:latin typeface="Titillium Web" panose="00000500000000000000" pitchFamily="2" charset="0"/>
              </a:rPr>
              <a:t>gestore di identità abilitato </a:t>
            </a:r>
            <a:r>
              <a:rPr lang="it-IT" sz="2000" dirty="0">
                <a:solidFill>
                  <a:srgbClr val="002060"/>
                </a:solidFill>
                <a:latin typeface="Titillium Web" panose="00000500000000000000" pitchFamily="2" charset="0"/>
              </a:rPr>
              <a:t>e registrarsi presso il loro sito.</a:t>
            </a:r>
          </a:p>
        </p:txBody>
      </p:sp>
      <p:sp>
        <p:nvSpPr>
          <p:cNvPr id="14" name="Rettangolo con angoli arrotondati 13">
            <a:extLst>
              <a:ext uri="{FF2B5EF4-FFF2-40B4-BE49-F238E27FC236}">
                <a16:creationId xmlns:a16="http://schemas.microsoft.com/office/drawing/2014/main" id="{C59AAB89-CCF2-89C0-70EC-E90137EECDA7}"/>
              </a:ext>
            </a:extLst>
          </p:cNvPr>
          <p:cNvSpPr/>
          <p:nvPr/>
        </p:nvSpPr>
        <p:spPr>
          <a:xfrm rot="5400000">
            <a:off x="7511784" y="1587234"/>
            <a:ext cx="3747179" cy="302245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13" name="Elemento grafico 12" descr="Elenco di controllo contorno">
            <a:extLst>
              <a:ext uri="{FF2B5EF4-FFF2-40B4-BE49-F238E27FC236}">
                <a16:creationId xmlns:a16="http://schemas.microsoft.com/office/drawing/2014/main" id="{9C8F7D10-1FC6-55D5-71DB-35CECB1909E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781800" y="1116044"/>
            <a:ext cx="4517086" cy="4517086"/>
          </a:xfrm>
          <a:prstGeom prst="rect">
            <a:avLst/>
          </a:prstGeom>
        </p:spPr>
      </p:pic>
      <p:sp>
        <p:nvSpPr>
          <p:cNvPr id="5" name="object 3">
            <a:extLst>
              <a:ext uri="{FF2B5EF4-FFF2-40B4-BE49-F238E27FC236}">
                <a16:creationId xmlns:a16="http://schemas.microsoft.com/office/drawing/2014/main" id="{9F6C07B6-D01D-79F9-907C-F575749117FA}"/>
              </a:ext>
            </a:extLst>
          </p:cNvPr>
          <p:cNvSpPr txBox="1">
            <a:spLocks noGrp="1"/>
          </p:cNvSpPr>
          <p:nvPr/>
        </p:nvSpPr>
        <p:spPr>
          <a:xfrm>
            <a:off x="345441" y="245238"/>
            <a:ext cx="8188959" cy="319959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>
            <a:lvl1pPr>
              <a:defRPr sz="1700" b="1" i="0">
                <a:solidFill>
                  <a:schemeClr val="bg1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it-I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Come si attiva SPID?</a:t>
            </a:r>
            <a:endParaRPr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55050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785F046CECAA643B5422DC604137B9A" ma:contentTypeVersion="15" ma:contentTypeDescription="Creare un nuovo documento." ma:contentTypeScope="" ma:versionID="230b961f746e84f40d77710bc86672b9">
  <xsd:schema xmlns:xsd="http://www.w3.org/2001/XMLSchema" xmlns:xs="http://www.w3.org/2001/XMLSchema" xmlns:p="http://schemas.microsoft.com/office/2006/metadata/properties" xmlns:ns2="97618467-4149-45cc-8926-24d258505349" xmlns:ns3="25382c15-da52-49b1-a474-56158729e0ac" targetNamespace="http://schemas.microsoft.com/office/2006/metadata/properties" ma:root="true" ma:fieldsID="309c235c1c938ab824f4c1930017ace6" ns2:_="" ns3:_="">
    <xsd:import namespace="97618467-4149-45cc-8926-24d258505349"/>
    <xsd:import namespace="25382c15-da52-49b1-a474-56158729e0a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618467-4149-45cc-8926-24d2585053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4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description="" ma:indexed="true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Tag immagine" ma:readOnly="false" ma:fieldId="{5cf76f15-5ced-4ddc-b409-7134ff3c332f}" ma:taxonomyMulti="true" ma:sspId="47ad568b-31b2-4320-98f4-9e95250977d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382c15-da52-49b1-a474-56158729e0ac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637e5b46-49b8-46a2-bdb6-d3fab3a6af2a}" ma:internalName="TaxCatchAll" ma:showField="CatchAllData" ma:web="25382c15-da52-49b1-a474-56158729e0a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5382c15-da52-49b1-a474-56158729e0ac" xsi:nil="true"/>
    <lcf76f155ced4ddcb4097134ff3c332f xmlns="97618467-4149-45cc-8926-24d258505349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6601A41-B535-4868-B13E-7AD82664F7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618467-4149-45cc-8926-24d258505349"/>
    <ds:schemaRef ds:uri="25382c15-da52-49b1-a474-56158729e0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99D174-5191-4EE3-AADF-51EBE26F51A9}">
  <ds:schemaRefs>
    <ds:schemaRef ds:uri="http://schemas.microsoft.com/office/2006/metadata/properties"/>
    <ds:schemaRef ds:uri="http://schemas.microsoft.com/office/infopath/2007/PartnerControls"/>
    <ds:schemaRef ds:uri="25382c15-da52-49b1-a474-56158729e0ac"/>
    <ds:schemaRef ds:uri="97618467-4149-45cc-8926-24d258505349"/>
  </ds:schemaRefs>
</ds:datastoreItem>
</file>

<file path=customXml/itemProps3.xml><?xml version="1.0" encoding="utf-8"?>
<ds:datastoreItem xmlns:ds="http://schemas.openxmlformats.org/officeDocument/2006/customXml" ds:itemID="{9A874EF7-58B3-42B1-9376-1812248953C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945</TotalTime>
  <Words>571</Words>
  <Application>Microsoft Office PowerPoint</Application>
  <PresentationFormat>Widescreen</PresentationFormat>
  <Paragraphs>63</Paragraphs>
  <Slides>18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Office Theme</vt:lpstr>
      <vt:lpstr>SPID</vt:lpstr>
      <vt:lpstr>Indice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Stefania Lemme</dc:creator>
  <cp:lastModifiedBy>Angela Della Coletta</cp:lastModifiedBy>
  <cp:revision>165</cp:revision>
  <dcterms:created xsi:type="dcterms:W3CDTF">2024-09-26T15:37:58Z</dcterms:created>
  <dcterms:modified xsi:type="dcterms:W3CDTF">2024-10-15T09:26:04Z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2024-07-02T00:00:00Z</vt:filetime>
  </property>
  <property fmtid="{D5CDD505-2E9C-101B-9397-08002B2CF9AE}" pid="3" name="Creator">
    <vt:lpwstr>Microsoft® PowerPoint® per Microsoft 365</vt:lpwstr>
  </property>
  <property fmtid="{D5CDD505-2E9C-101B-9397-08002B2CF9AE}" pid="4" name="LastSaved">
    <vt:filetime>2024-09-26T00:00:00Z</vt:filetime>
  </property>
  <property fmtid="{D5CDD505-2E9C-101B-9397-08002B2CF9AE}" pid="5" name="ContentTypeId">
    <vt:lpwstr>0x010100D785F046CECAA643B5422DC604137B9A</vt:lpwstr>
  </property>
  <property fmtid="{D5CDD505-2E9C-101B-9397-08002B2CF9AE}" pid="6" name="MediaServiceImageTags">
    <vt:lpwstr/>
  </property>
</Properties>
</file>