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5"/>
  </p:notesMasterIdLst>
  <p:sldIdLst>
    <p:sldId id="256" r:id="rId5"/>
    <p:sldId id="258" r:id="rId6"/>
    <p:sldId id="274" r:id="rId7"/>
    <p:sldId id="260" r:id="rId8"/>
    <p:sldId id="261" r:id="rId9"/>
    <p:sldId id="265" r:id="rId10"/>
    <p:sldId id="271" r:id="rId11"/>
    <p:sldId id="272" r:id="rId12"/>
    <p:sldId id="264" r:id="rId13"/>
    <p:sldId id="280" r:id="rId14"/>
    <p:sldId id="281" r:id="rId15"/>
    <p:sldId id="286" r:id="rId16"/>
    <p:sldId id="283" r:id="rId17"/>
    <p:sldId id="284" r:id="rId18"/>
    <p:sldId id="285" r:id="rId19"/>
    <p:sldId id="303" r:id="rId20"/>
    <p:sldId id="304" r:id="rId21"/>
    <p:sldId id="305" r:id="rId22"/>
    <p:sldId id="302" r:id="rId23"/>
    <p:sldId id="276" r:id="rId24"/>
    <p:sldId id="287" r:id="rId25"/>
    <p:sldId id="289" r:id="rId26"/>
    <p:sldId id="297" r:id="rId27"/>
    <p:sldId id="288" r:id="rId28"/>
    <p:sldId id="290" r:id="rId29"/>
    <p:sldId id="293" r:id="rId30"/>
    <p:sldId id="292" r:id="rId31"/>
    <p:sldId id="291" r:id="rId32"/>
    <p:sldId id="294" r:id="rId33"/>
    <p:sldId id="295" r:id="rId34"/>
    <p:sldId id="296" r:id="rId35"/>
    <p:sldId id="282" r:id="rId36"/>
    <p:sldId id="298" r:id="rId37"/>
    <p:sldId id="299" r:id="rId38"/>
    <p:sldId id="300" r:id="rId39"/>
    <p:sldId id="301" r:id="rId40"/>
    <p:sldId id="266" r:id="rId41"/>
    <p:sldId id="269" r:id="rId42"/>
    <p:sldId id="278" r:id="rId43"/>
    <p:sldId id="279" r:id="rId44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7A81"/>
    <a:srgbClr val="93908E"/>
    <a:srgbClr val="244C99"/>
    <a:srgbClr val="A2DEAB"/>
    <a:srgbClr val="455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B6DCE5-A3FC-4810-BFAE-43C4F1CC9708}" v="6" dt="2025-06-19T09:52:58.19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>
      <p:cViewPr varScale="1">
        <p:scale>
          <a:sx n="105" d="100"/>
          <a:sy n="105" d="100"/>
        </p:scale>
        <p:origin x="82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Della Coletta" userId="S::dellacoletta@ancilab.it::731f9f33-4ba9-4b59-bde6-bbf2a77283c2" providerId="AD" clId="Web-{1D170E13-27C8-47B6-BA7C-7CFBD226C588}"/>
    <pc:docChg chg="modSld">
      <pc:chgData name="Angela Della Coletta" userId="S::dellacoletta@ancilab.it::731f9f33-4ba9-4b59-bde6-bbf2a77283c2" providerId="AD" clId="Web-{1D170E13-27C8-47B6-BA7C-7CFBD226C588}" dt="2024-10-14T08:44:21.461" v="49" actId="1076"/>
      <pc:docMkLst>
        <pc:docMk/>
      </pc:docMkLst>
      <pc:sldChg chg="addSp modSp">
        <pc:chgData name="Angela Della Coletta" userId="S::dellacoletta@ancilab.it::731f9f33-4ba9-4b59-bde6-bbf2a77283c2" providerId="AD" clId="Web-{1D170E13-27C8-47B6-BA7C-7CFBD226C588}" dt="2024-10-14T08:43:33.820" v="40" actId="1076"/>
        <pc:sldMkLst>
          <pc:docMk/>
          <pc:sldMk cId="0" sldId="256"/>
        </pc:sldMkLst>
      </pc:sldChg>
      <pc:sldChg chg="modSp">
        <pc:chgData name="Angela Della Coletta" userId="S::dellacoletta@ancilab.it::731f9f33-4ba9-4b59-bde6-bbf2a77283c2" providerId="AD" clId="Web-{1D170E13-27C8-47B6-BA7C-7CFBD226C588}" dt="2024-10-14T08:44:21.461" v="49" actId="1076"/>
        <pc:sldMkLst>
          <pc:docMk/>
          <pc:sldMk cId="1117506973" sldId="261"/>
        </pc:sldMkLst>
      </pc:sldChg>
    </pc:docChg>
  </pc:docChgLst>
  <pc:docChgLst>
    <pc:chgData name="Vinante Mariasole" userId="f25cdb8e-c8ad-427b-82d2-1fc66335b6bb" providerId="ADAL" clId="{0027AF92-C948-4920-B518-135F92E9634E}"/>
    <pc:docChg chg="undo custSel addSld delSld modSld sldOrd">
      <pc:chgData name="Vinante Mariasole" userId="f25cdb8e-c8ad-427b-82d2-1fc66335b6bb" providerId="ADAL" clId="{0027AF92-C948-4920-B518-135F92E9634E}" dt="2025-03-12T10:37:32.458" v="3933" actId="113"/>
      <pc:docMkLst>
        <pc:docMk/>
      </pc:docMkLst>
      <pc:sldChg chg="modSp mod">
        <pc:chgData name="Vinante Mariasole" userId="f25cdb8e-c8ad-427b-82d2-1fc66335b6bb" providerId="ADAL" clId="{0027AF92-C948-4920-B518-135F92E9634E}" dt="2025-03-05T09:49:43.370" v="45" actId="20577"/>
        <pc:sldMkLst>
          <pc:docMk/>
          <pc:sldMk cId="0" sldId="256"/>
        </pc:sldMkLst>
        <pc:spChg chg="mod">
          <ac:chgData name="Vinante Mariasole" userId="f25cdb8e-c8ad-427b-82d2-1fc66335b6bb" providerId="ADAL" clId="{0027AF92-C948-4920-B518-135F92E9634E}" dt="2025-03-05T09:49:17.620" v="2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Vinante Mariasole" userId="f25cdb8e-c8ad-427b-82d2-1fc66335b6bb" providerId="ADAL" clId="{0027AF92-C948-4920-B518-135F92E9634E}" dt="2025-03-05T09:49:43.370" v="45" actId="20577"/>
          <ac:spMkLst>
            <pc:docMk/>
            <pc:sldMk cId="0" sldId="256"/>
            <ac:spMk id="11" creationId="{DD01EC60-C5C0-A2C8-A691-A18FBAB249A7}"/>
          </ac:spMkLst>
        </pc:spChg>
      </pc:sldChg>
      <pc:sldChg chg="addSp modSp mod">
        <pc:chgData name="Vinante Mariasole" userId="f25cdb8e-c8ad-427b-82d2-1fc66335b6bb" providerId="ADAL" clId="{0027AF92-C948-4920-B518-135F92E9634E}" dt="2025-03-10T08:29:51.605" v="3083" actId="20577"/>
        <pc:sldMkLst>
          <pc:docMk/>
          <pc:sldMk cId="0" sldId="258"/>
        </pc:sldMkLst>
        <pc:spChg chg="mod">
          <ac:chgData name="Vinante Mariasole" userId="f25cdb8e-c8ad-427b-82d2-1fc66335b6bb" providerId="ADAL" clId="{0027AF92-C948-4920-B518-135F92E9634E}" dt="2025-03-05T09:49:52.886" v="50" actId="20577"/>
          <ac:spMkLst>
            <pc:docMk/>
            <pc:sldMk cId="0" sldId="258"/>
            <ac:spMk id="9" creationId="{00000000-0000-0000-0000-000000000000}"/>
          </ac:spMkLst>
        </pc:spChg>
        <pc:spChg chg="add mod">
          <ac:chgData name="Vinante Mariasole" userId="f25cdb8e-c8ad-427b-82d2-1fc66335b6bb" providerId="ADAL" clId="{0027AF92-C948-4920-B518-135F92E9634E}" dt="2025-03-10T08:29:35.377" v="3078" actId="1076"/>
          <ac:spMkLst>
            <pc:docMk/>
            <pc:sldMk cId="0" sldId="258"/>
            <ac:spMk id="15" creationId="{9858C8AA-8DF2-9B12-CC9B-8462F9F7B599}"/>
          </ac:spMkLst>
        </pc:spChg>
        <pc:spChg chg="add mod">
          <ac:chgData name="Vinante Mariasole" userId="f25cdb8e-c8ad-427b-82d2-1fc66335b6bb" providerId="ADAL" clId="{0027AF92-C948-4920-B518-135F92E9634E}" dt="2025-03-10T08:29:51.605" v="3083" actId="20577"/>
          <ac:spMkLst>
            <pc:docMk/>
            <pc:sldMk cId="0" sldId="258"/>
            <ac:spMk id="16" creationId="{75F1BC38-AE4E-5160-E452-5934BD50D3D9}"/>
          </ac:spMkLst>
        </pc:spChg>
        <pc:spChg chg="add mod">
          <ac:chgData name="Vinante Mariasole" userId="f25cdb8e-c8ad-427b-82d2-1fc66335b6bb" providerId="ADAL" clId="{0027AF92-C948-4920-B518-135F92E9634E}" dt="2025-03-10T08:29:41.288" v="3079" actId="1076"/>
          <ac:spMkLst>
            <pc:docMk/>
            <pc:sldMk cId="0" sldId="258"/>
            <ac:spMk id="17" creationId="{3B3BCCD3-AAC3-0B86-A7C4-8D2D012A4654}"/>
          </ac:spMkLst>
        </pc:spChg>
        <pc:spChg chg="add mod">
          <ac:chgData name="Vinante Mariasole" userId="f25cdb8e-c8ad-427b-82d2-1fc66335b6bb" providerId="ADAL" clId="{0027AF92-C948-4920-B518-135F92E9634E}" dt="2025-03-10T08:29:48.388" v="3081" actId="20577"/>
          <ac:spMkLst>
            <pc:docMk/>
            <pc:sldMk cId="0" sldId="258"/>
            <ac:spMk id="18" creationId="{D2AE304E-7D75-BEE5-EE31-1B299492A454}"/>
          </ac:spMkLst>
        </pc:spChg>
      </pc:sldChg>
      <pc:sldChg chg="modSp mod">
        <pc:chgData name="Vinante Mariasole" userId="f25cdb8e-c8ad-427b-82d2-1fc66335b6bb" providerId="ADAL" clId="{0027AF92-C948-4920-B518-135F92E9634E}" dt="2025-03-05T09:56:13.323" v="78" actId="20577"/>
        <pc:sldMkLst>
          <pc:docMk/>
          <pc:sldMk cId="2743823952" sldId="260"/>
        </pc:sldMkLst>
        <pc:spChg chg="mod">
          <ac:chgData name="Vinante Mariasole" userId="f25cdb8e-c8ad-427b-82d2-1fc66335b6bb" providerId="ADAL" clId="{0027AF92-C948-4920-B518-135F92E9634E}" dt="2025-03-05T09:56:13.323" v="78" actId="20577"/>
          <ac:spMkLst>
            <pc:docMk/>
            <pc:sldMk cId="2743823952" sldId="260"/>
            <ac:spMk id="9" creationId="{421801B2-65A7-88F3-3C9A-63338532EB15}"/>
          </ac:spMkLst>
        </pc:spChg>
        <pc:spChg chg="mod">
          <ac:chgData name="Vinante Mariasole" userId="f25cdb8e-c8ad-427b-82d2-1fc66335b6bb" providerId="ADAL" clId="{0027AF92-C948-4920-B518-135F92E9634E}" dt="2025-03-05T09:54:30.695" v="60" actId="113"/>
          <ac:spMkLst>
            <pc:docMk/>
            <pc:sldMk cId="2743823952" sldId="260"/>
            <ac:spMk id="13" creationId="{6CCC8ED3-1B12-477E-541A-B68C5234F5F3}"/>
          </ac:spMkLst>
        </pc:spChg>
      </pc:sldChg>
      <pc:sldChg chg="modSp mod">
        <pc:chgData name="Vinante Mariasole" userId="f25cdb8e-c8ad-427b-82d2-1fc66335b6bb" providerId="ADAL" clId="{0027AF92-C948-4920-B518-135F92E9634E}" dt="2025-03-05T09:56:07.220" v="74" actId="20577"/>
        <pc:sldMkLst>
          <pc:docMk/>
          <pc:sldMk cId="1117506973" sldId="261"/>
        </pc:sldMkLst>
        <pc:spChg chg="mod">
          <ac:chgData name="Vinante Mariasole" userId="f25cdb8e-c8ad-427b-82d2-1fc66335b6bb" providerId="ADAL" clId="{0027AF92-C948-4920-B518-135F92E9634E}" dt="2025-03-05T09:56:07.220" v="74" actId="20577"/>
          <ac:spMkLst>
            <pc:docMk/>
            <pc:sldMk cId="1117506973" sldId="261"/>
            <ac:spMk id="11" creationId="{CC234AF5-A77D-49E4-291B-3D0858F2E8BA}"/>
          </ac:spMkLst>
        </pc:spChg>
      </pc:sldChg>
      <pc:sldChg chg="addSp modSp mod">
        <pc:chgData name="Vinante Mariasole" userId="f25cdb8e-c8ad-427b-82d2-1fc66335b6bb" providerId="ADAL" clId="{0027AF92-C948-4920-B518-135F92E9634E}" dt="2025-03-05T10:28:43.569" v="249" actId="113"/>
        <pc:sldMkLst>
          <pc:docMk/>
          <pc:sldMk cId="3155050844" sldId="264"/>
        </pc:sldMkLst>
        <pc:spChg chg="add mod">
          <ac:chgData name="Vinante Mariasole" userId="f25cdb8e-c8ad-427b-82d2-1fc66335b6bb" providerId="ADAL" clId="{0027AF92-C948-4920-B518-135F92E9634E}" dt="2025-03-05T10:21:52.610" v="227" actId="20577"/>
          <ac:spMkLst>
            <pc:docMk/>
            <pc:sldMk cId="3155050844" sldId="264"/>
            <ac:spMk id="3" creationId="{D2E4ED0F-3BA9-BA4B-A962-E5F0710C35A0}"/>
          </ac:spMkLst>
        </pc:spChg>
        <pc:spChg chg="mod">
          <ac:chgData name="Vinante Mariasole" userId="f25cdb8e-c8ad-427b-82d2-1fc66335b6bb" providerId="ADAL" clId="{0027AF92-C948-4920-B518-135F92E9634E}" dt="2025-03-05T09:57:25.093" v="87" actId="20577"/>
          <ac:spMkLst>
            <pc:docMk/>
            <pc:sldMk cId="3155050844" sldId="264"/>
            <ac:spMk id="5" creationId="{9F6C07B6-D01D-79F9-907C-F575749117FA}"/>
          </ac:spMkLst>
        </pc:spChg>
        <pc:spChg chg="mod">
          <ac:chgData name="Vinante Mariasole" userId="f25cdb8e-c8ad-427b-82d2-1fc66335b6bb" providerId="ADAL" clId="{0027AF92-C948-4920-B518-135F92E9634E}" dt="2025-03-05T10:28:43.569" v="249" actId="113"/>
          <ac:spMkLst>
            <pc:docMk/>
            <pc:sldMk cId="3155050844" sldId="264"/>
            <ac:spMk id="9" creationId="{A210EBDF-FA63-A2C5-FFCA-C2611475F23F}"/>
          </ac:spMkLst>
        </pc:spChg>
      </pc:sldChg>
      <pc:sldChg chg="modSp mod">
        <pc:chgData name="Vinante Mariasole" userId="f25cdb8e-c8ad-427b-82d2-1fc66335b6bb" providerId="ADAL" clId="{0027AF92-C948-4920-B518-135F92E9634E}" dt="2025-03-05T09:55:40.019" v="70" actId="20577"/>
        <pc:sldMkLst>
          <pc:docMk/>
          <pc:sldMk cId="3137056591" sldId="265"/>
        </pc:sldMkLst>
        <pc:spChg chg="mod">
          <ac:chgData name="Vinante Mariasole" userId="f25cdb8e-c8ad-427b-82d2-1fc66335b6bb" providerId="ADAL" clId="{0027AF92-C948-4920-B518-135F92E9634E}" dt="2025-03-05T09:55:40.019" v="70" actId="20577"/>
          <ac:spMkLst>
            <pc:docMk/>
            <pc:sldMk cId="3137056591" sldId="265"/>
            <ac:spMk id="4" creationId="{889DD6A1-7DCA-D0BF-8591-0E30FD1EC112}"/>
          </ac:spMkLst>
        </pc:spChg>
      </pc:sldChg>
      <pc:sldChg chg="modSp mod ord">
        <pc:chgData name="Vinante Mariasole" userId="f25cdb8e-c8ad-427b-82d2-1fc66335b6bb" providerId="ADAL" clId="{0027AF92-C948-4920-B518-135F92E9634E}" dt="2025-03-12T10:14:42.525" v="3528" actId="20577"/>
        <pc:sldMkLst>
          <pc:docMk/>
          <pc:sldMk cId="3163740164" sldId="266"/>
        </pc:sldMkLst>
        <pc:spChg chg="mod">
          <ac:chgData name="Vinante Mariasole" userId="f25cdb8e-c8ad-427b-82d2-1fc66335b6bb" providerId="ADAL" clId="{0027AF92-C948-4920-B518-135F92E9634E}" dt="2025-03-12T10:14:42.525" v="3528" actId="20577"/>
          <ac:spMkLst>
            <pc:docMk/>
            <pc:sldMk cId="3163740164" sldId="266"/>
            <ac:spMk id="5" creationId="{0970B833-B5CC-C1C4-E9E3-A01B56F70960}"/>
          </ac:spMkLst>
        </pc:spChg>
        <pc:spChg chg="mod">
          <ac:chgData name="Vinante Mariasole" userId="f25cdb8e-c8ad-427b-82d2-1fc66335b6bb" providerId="ADAL" clId="{0027AF92-C948-4920-B518-135F92E9634E}" dt="2025-03-05T09:57:32.230" v="90" actId="20577"/>
          <ac:spMkLst>
            <pc:docMk/>
            <pc:sldMk cId="3163740164" sldId="266"/>
            <ac:spMk id="14" creationId="{01543003-31E9-F446-05A5-7504CE71FC72}"/>
          </ac:spMkLst>
        </pc:spChg>
      </pc:sldChg>
      <pc:sldChg chg="del">
        <pc:chgData name="Vinante Mariasole" userId="f25cdb8e-c8ad-427b-82d2-1fc66335b6bb" providerId="ADAL" clId="{0027AF92-C948-4920-B518-135F92E9634E}" dt="2025-03-05T11:33:30.771" v="566" actId="47"/>
        <pc:sldMkLst>
          <pc:docMk/>
          <pc:sldMk cId="1190886269" sldId="268"/>
        </pc:sldMkLst>
      </pc:sldChg>
      <pc:sldChg chg="addSp modSp mod">
        <pc:chgData name="Vinante Mariasole" userId="f25cdb8e-c8ad-427b-82d2-1fc66335b6bb" providerId="ADAL" clId="{0027AF92-C948-4920-B518-135F92E9634E}" dt="2025-03-12T10:16:49.220" v="3539" actId="1076"/>
        <pc:sldMkLst>
          <pc:docMk/>
          <pc:sldMk cId="508605594" sldId="269"/>
        </pc:sldMkLst>
        <pc:spChg chg="add mod">
          <ac:chgData name="Vinante Mariasole" userId="f25cdb8e-c8ad-427b-82d2-1fc66335b6bb" providerId="ADAL" clId="{0027AF92-C948-4920-B518-135F92E9634E}" dt="2025-03-12T10:16:28.590" v="3537" actId="2711"/>
          <ac:spMkLst>
            <pc:docMk/>
            <pc:sldMk cId="508605594" sldId="269"/>
            <ac:spMk id="4" creationId="{C1C69080-B40F-8C02-040D-2F40673BE8D3}"/>
          </ac:spMkLst>
        </pc:spChg>
        <pc:picChg chg="mod">
          <ac:chgData name="Vinante Mariasole" userId="f25cdb8e-c8ad-427b-82d2-1fc66335b6bb" providerId="ADAL" clId="{0027AF92-C948-4920-B518-135F92E9634E}" dt="2025-03-12T10:16:49.220" v="3539" actId="1076"/>
          <ac:picMkLst>
            <pc:docMk/>
            <pc:sldMk cId="508605594" sldId="269"/>
            <ac:picMk id="5" creationId="{F0430399-7621-7F5C-5B24-88E6755CA651}"/>
          </ac:picMkLst>
        </pc:picChg>
      </pc:sldChg>
      <pc:sldChg chg="modSp del mod">
        <pc:chgData name="Vinante Mariasole" userId="f25cdb8e-c8ad-427b-82d2-1fc66335b6bb" providerId="ADAL" clId="{0027AF92-C948-4920-B518-135F92E9634E}" dt="2025-03-12T10:14:50.996" v="3529" actId="47"/>
        <pc:sldMkLst>
          <pc:docMk/>
          <pc:sldMk cId="3753105515" sldId="270"/>
        </pc:sldMkLst>
      </pc:sldChg>
      <pc:sldChg chg="modSp mod">
        <pc:chgData name="Vinante Mariasole" userId="f25cdb8e-c8ad-427b-82d2-1fc66335b6bb" providerId="ADAL" clId="{0027AF92-C948-4920-B518-135F92E9634E}" dt="2025-03-05T10:04:41.331" v="147" actId="20577"/>
        <pc:sldMkLst>
          <pc:docMk/>
          <pc:sldMk cId="372983829" sldId="271"/>
        </pc:sldMkLst>
        <pc:spChg chg="mod">
          <ac:chgData name="Vinante Mariasole" userId="f25cdb8e-c8ad-427b-82d2-1fc66335b6bb" providerId="ADAL" clId="{0027AF92-C948-4920-B518-135F92E9634E}" dt="2025-03-05T09:57:18.704" v="84" actId="20577"/>
          <ac:spMkLst>
            <pc:docMk/>
            <pc:sldMk cId="372983829" sldId="271"/>
            <ac:spMk id="4" creationId="{48EFA4F9-B9E7-B99B-46B5-A188F5A150A5}"/>
          </ac:spMkLst>
        </pc:spChg>
        <pc:spChg chg="mod">
          <ac:chgData name="Vinante Mariasole" userId="f25cdb8e-c8ad-427b-82d2-1fc66335b6bb" providerId="ADAL" clId="{0027AF92-C948-4920-B518-135F92E9634E}" dt="2025-03-05T10:04:41.331" v="147" actId="20577"/>
          <ac:spMkLst>
            <pc:docMk/>
            <pc:sldMk cId="372983829" sldId="271"/>
            <ac:spMk id="9" creationId="{8CFCBBE5-1E24-93D3-0B20-916C95C8F01A}"/>
          </ac:spMkLst>
        </pc:spChg>
        <pc:spChg chg="mod">
          <ac:chgData name="Vinante Mariasole" userId="f25cdb8e-c8ad-427b-82d2-1fc66335b6bb" providerId="ADAL" clId="{0027AF92-C948-4920-B518-135F92E9634E}" dt="2025-03-05T10:00:41.086" v="99" actId="20577"/>
          <ac:spMkLst>
            <pc:docMk/>
            <pc:sldMk cId="372983829" sldId="271"/>
            <ac:spMk id="11" creationId="{9C5BA91F-4813-2D60-2C3D-C54A094B6B89}"/>
          </ac:spMkLst>
        </pc:spChg>
        <pc:spChg chg="mod">
          <ac:chgData name="Vinante Mariasole" userId="f25cdb8e-c8ad-427b-82d2-1fc66335b6bb" providerId="ADAL" clId="{0027AF92-C948-4920-B518-135F92E9634E}" dt="2025-03-05T10:01:34.516" v="110" actId="20577"/>
          <ac:spMkLst>
            <pc:docMk/>
            <pc:sldMk cId="372983829" sldId="271"/>
            <ac:spMk id="16" creationId="{8B924FFB-AB2A-13BF-8E54-4D1267BD89B7}"/>
          </ac:spMkLst>
        </pc:spChg>
      </pc:sldChg>
      <pc:sldChg chg="modSp mod">
        <pc:chgData name="Vinante Mariasole" userId="f25cdb8e-c8ad-427b-82d2-1fc66335b6bb" providerId="ADAL" clId="{0027AF92-C948-4920-B518-135F92E9634E}" dt="2025-03-05T10:56:25.743" v="323" actId="1076"/>
        <pc:sldMkLst>
          <pc:docMk/>
          <pc:sldMk cId="226169918" sldId="272"/>
        </pc:sldMkLst>
        <pc:spChg chg="mod">
          <ac:chgData name="Vinante Mariasole" userId="f25cdb8e-c8ad-427b-82d2-1fc66335b6bb" providerId="ADAL" clId="{0027AF92-C948-4920-B518-135F92E9634E}" dt="2025-03-05T09:56:25.686" v="81" actId="20577"/>
          <ac:spMkLst>
            <pc:docMk/>
            <pc:sldMk cId="226169918" sldId="272"/>
            <ac:spMk id="4" creationId="{889DD6A1-7DCA-D0BF-8591-0E30FD1EC112}"/>
          </ac:spMkLst>
        </pc:spChg>
        <pc:picChg chg="mod">
          <ac:chgData name="Vinante Mariasole" userId="f25cdb8e-c8ad-427b-82d2-1fc66335b6bb" providerId="ADAL" clId="{0027AF92-C948-4920-B518-135F92E9634E}" dt="2025-03-05T10:56:25.743" v="323" actId="1076"/>
          <ac:picMkLst>
            <pc:docMk/>
            <pc:sldMk cId="226169918" sldId="272"/>
            <ac:picMk id="5" creationId="{52D4B261-90B2-D627-F46A-3B587385CFB7}"/>
          </ac:picMkLst>
        </pc:picChg>
        <pc:picChg chg="mod">
          <ac:chgData name="Vinante Mariasole" userId="f25cdb8e-c8ad-427b-82d2-1fc66335b6bb" providerId="ADAL" clId="{0027AF92-C948-4920-B518-135F92E9634E}" dt="2025-03-05T10:56:25.743" v="323" actId="1076"/>
          <ac:picMkLst>
            <pc:docMk/>
            <pc:sldMk cId="226169918" sldId="272"/>
            <ac:picMk id="11" creationId="{599B0212-9C62-918B-FA60-28E2CB5BDB19}"/>
          </ac:picMkLst>
        </pc:picChg>
      </pc:sldChg>
      <pc:sldChg chg="del">
        <pc:chgData name="Vinante Mariasole" userId="f25cdb8e-c8ad-427b-82d2-1fc66335b6bb" providerId="ADAL" clId="{0027AF92-C948-4920-B518-135F92E9634E}" dt="2025-03-06T09:09:47.286" v="985" actId="47"/>
        <pc:sldMkLst>
          <pc:docMk/>
          <pc:sldMk cId="2663357272" sldId="273"/>
        </pc:sldMkLst>
      </pc:sldChg>
      <pc:sldChg chg="modSp mod">
        <pc:chgData name="Vinante Mariasole" userId="f25cdb8e-c8ad-427b-82d2-1fc66335b6bb" providerId="ADAL" clId="{0027AF92-C948-4920-B518-135F92E9634E}" dt="2025-03-05T09:49:59.103" v="53" actId="20577"/>
        <pc:sldMkLst>
          <pc:docMk/>
          <pc:sldMk cId="1758497498" sldId="274"/>
        </pc:sldMkLst>
        <pc:spChg chg="mod">
          <ac:chgData name="Vinante Mariasole" userId="f25cdb8e-c8ad-427b-82d2-1fc66335b6bb" providerId="ADAL" clId="{0027AF92-C948-4920-B518-135F92E9634E}" dt="2025-03-05T09:49:59.103" v="53" actId="20577"/>
          <ac:spMkLst>
            <pc:docMk/>
            <pc:sldMk cId="1758497498" sldId="274"/>
            <ac:spMk id="4" creationId="{889DD6A1-7DCA-D0BF-8591-0E30FD1EC112}"/>
          </ac:spMkLst>
        </pc:spChg>
      </pc:sldChg>
      <pc:sldChg chg="modSp del mod">
        <pc:chgData name="Vinante Mariasole" userId="f25cdb8e-c8ad-427b-82d2-1fc66335b6bb" providerId="ADAL" clId="{0027AF92-C948-4920-B518-135F92E9634E}" dt="2025-03-06T09:09:45.486" v="984" actId="47"/>
        <pc:sldMkLst>
          <pc:docMk/>
          <pc:sldMk cId="1778178013" sldId="275"/>
        </pc:sldMkLst>
      </pc:sldChg>
      <pc:sldChg chg="modSp mod ord">
        <pc:chgData name="Vinante Mariasole" userId="f25cdb8e-c8ad-427b-82d2-1fc66335b6bb" providerId="ADAL" clId="{0027AF92-C948-4920-B518-135F92E9634E}" dt="2025-03-12T10:30:37.841" v="3687" actId="20577"/>
        <pc:sldMkLst>
          <pc:docMk/>
          <pc:sldMk cId="1140074887" sldId="276"/>
        </pc:sldMkLst>
        <pc:spChg chg="mod">
          <ac:chgData name="Vinante Mariasole" userId="f25cdb8e-c8ad-427b-82d2-1fc66335b6bb" providerId="ADAL" clId="{0027AF92-C948-4920-B518-135F92E9634E}" dt="2025-03-12T10:30:37.841" v="3687" actId="20577"/>
          <ac:spMkLst>
            <pc:docMk/>
            <pc:sldMk cId="1140074887" sldId="276"/>
            <ac:spMk id="5" creationId="{60BADAEE-5D44-A790-FE0D-1E80998B8F08}"/>
          </ac:spMkLst>
        </pc:spChg>
        <pc:spChg chg="mod">
          <ac:chgData name="Vinante Mariasole" userId="f25cdb8e-c8ad-427b-82d2-1fc66335b6bb" providerId="ADAL" clId="{0027AF92-C948-4920-B518-135F92E9634E}" dt="2025-03-11T11:02:47.009" v="3475" actId="20577"/>
          <ac:spMkLst>
            <pc:docMk/>
            <pc:sldMk cId="1140074887" sldId="276"/>
            <ac:spMk id="13" creationId="{72DAF595-5FE2-FDC9-1DE6-A5FAF19B50BA}"/>
          </ac:spMkLst>
        </pc:spChg>
      </pc:sldChg>
      <pc:sldChg chg="modSp add mod">
        <pc:chgData name="Vinante Mariasole" userId="f25cdb8e-c8ad-427b-82d2-1fc66335b6bb" providerId="ADAL" clId="{0027AF92-C948-4920-B518-135F92E9634E}" dt="2025-03-05T11:37:51.165" v="610" actId="1076"/>
        <pc:sldMkLst>
          <pc:docMk/>
          <pc:sldMk cId="1335318177" sldId="280"/>
        </pc:sldMkLst>
        <pc:spChg chg="mod">
          <ac:chgData name="Vinante Mariasole" userId="f25cdb8e-c8ad-427b-82d2-1fc66335b6bb" providerId="ADAL" clId="{0027AF92-C948-4920-B518-135F92E9634E}" dt="2025-03-05T10:29:03.638" v="256" actId="20577"/>
          <ac:spMkLst>
            <pc:docMk/>
            <pc:sldMk cId="1335318177" sldId="280"/>
            <ac:spMk id="3" creationId="{2E8F25E9-CD74-AB2E-9CC1-44009532C261}"/>
          </ac:spMkLst>
        </pc:spChg>
        <pc:spChg chg="mod">
          <ac:chgData name="Vinante Mariasole" userId="f25cdb8e-c8ad-427b-82d2-1fc66335b6bb" providerId="ADAL" clId="{0027AF92-C948-4920-B518-135F92E9634E}" dt="2025-03-05T11:37:51.165" v="610" actId="1076"/>
          <ac:spMkLst>
            <pc:docMk/>
            <pc:sldMk cId="1335318177" sldId="280"/>
            <ac:spMk id="9" creationId="{6A2221CF-F666-D4CA-7470-07788AD6FCE2}"/>
          </ac:spMkLst>
        </pc:spChg>
      </pc:sldChg>
      <pc:sldChg chg="modSp add mod">
        <pc:chgData name="Vinante Mariasole" userId="f25cdb8e-c8ad-427b-82d2-1fc66335b6bb" providerId="ADAL" clId="{0027AF92-C948-4920-B518-135F92E9634E}" dt="2025-03-05T10:53:56.380" v="287" actId="1076"/>
        <pc:sldMkLst>
          <pc:docMk/>
          <pc:sldMk cId="1790994931" sldId="281"/>
        </pc:sldMkLst>
        <pc:spChg chg="mod">
          <ac:chgData name="Vinante Mariasole" userId="f25cdb8e-c8ad-427b-82d2-1fc66335b6bb" providerId="ADAL" clId="{0027AF92-C948-4920-B518-135F92E9634E}" dt="2025-03-05T10:53:56.380" v="287" actId="1076"/>
          <ac:spMkLst>
            <pc:docMk/>
            <pc:sldMk cId="1790994931" sldId="281"/>
            <ac:spMk id="9" creationId="{0973F8D1-156B-E2C1-6BE1-37D58B434E72}"/>
          </ac:spMkLst>
        </pc:spChg>
      </pc:sldChg>
      <pc:sldChg chg="delSp modSp add mod ord">
        <pc:chgData name="Vinante Mariasole" userId="f25cdb8e-c8ad-427b-82d2-1fc66335b6bb" providerId="ADAL" clId="{0027AF92-C948-4920-B518-135F92E9634E}" dt="2025-03-10T08:29:16.799" v="3076"/>
        <pc:sldMkLst>
          <pc:docMk/>
          <pc:sldMk cId="871472278" sldId="282"/>
        </pc:sldMkLst>
        <pc:spChg chg="mod">
          <ac:chgData name="Vinante Mariasole" userId="f25cdb8e-c8ad-427b-82d2-1fc66335b6bb" providerId="ADAL" clId="{0027AF92-C948-4920-B518-135F92E9634E}" dt="2025-03-05T11:19:56.229" v="540" actId="1076"/>
          <ac:spMkLst>
            <pc:docMk/>
            <pc:sldMk cId="871472278" sldId="282"/>
            <ac:spMk id="4" creationId="{219F9A71-B914-DE64-121C-55C5FA3C5734}"/>
          </ac:spMkLst>
        </pc:spChg>
        <pc:picChg chg="mod">
          <ac:chgData name="Vinante Mariasole" userId="f25cdb8e-c8ad-427b-82d2-1fc66335b6bb" providerId="ADAL" clId="{0027AF92-C948-4920-B518-135F92E9634E}" dt="2025-03-05T10:58:01.753" v="338" actId="14826"/>
          <ac:picMkLst>
            <pc:docMk/>
            <pc:sldMk cId="871472278" sldId="282"/>
            <ac:picMk id="5" creationId="{64DB0DF1-4579-EF99-58B6-5677F305E67C}"/>
          </ac:picMkLst>
        </pc:picChg>
      </pc:sldChg>
      <pc:sldChg chg="addSp delSp modSp add mod">
        <pc:chgData name="Vinante Mariasole" userId="f25cdb8e-c8ad-427b-82d2-1fc66335b6bb" providerId="ADAL" clId="{0027AF92-C948-4920-B518-135F92E9634E}" dt="2025-03-05T11:22:42.770" v="551" actId="14100"/>
        <pc:sldMkLst>
          <pc:docMk/>
          <pc:sldMk cId="714221678" sldId="283"/>
        </pc:sldMkLst>
        <pc:spChg chg="mod">
          <ac:chgData name="Vinante Mariasole" userId="f25cdb8e-c8ad-427b-82d2-1fc66335b6bb" providerId="ADAL" clId="{0027AF92-C948-4920-B518-135F92E9634E}" dt="2025-03-05T11:08:18.749" v="373" actId="20577"/>
          <ac:spMkLst>
            <pc:docMk/>
            <pc:sldMk cId="714221678" sldId="283"/>
            <ac:spMk id="3" creationId="{F18EDFAC-0D7C-93C7-F8B6-F81327A9FA60}"/>
          </ac:spMkLst>
        </pc:spChg>
        <pc:spChg chg="mod">
          <ac:chgData name="Vinante Mariasole" userId="f25cdb8e-c8ad-427b-82d2-1fc66335b6bb" providerId="ADAL" clId="{0027AF92-C948-4920-B518-135F92E9634E}" dt="2025-03-05T11:22:42.770" v="551" actId="14100"/>
          <ac:spMkLst>
            <pc:docMk/>
            <pc:sldMk cId="714221678" sldId="283"/>
            <ac:spMk id="9" creationId="{F5558EB8-2DD6-4455-5A6C-A517BD1C7427}"/>
          </ac:spMkLst>
        </pc:spChg>
        <pc:picChg chg="add mod">
          <ac:chgData name="Vinante Mariasole" userId="f25cdb8e-c8ad-427b-82d2-1fc66335b6bb" providerId="ADAL" clId="{0027AF92-C948-4920-B518-135F92E9634E}" dt="2025-03-05T11:13:51.933" v="391" actId="1076"/>
          <ac:picMkLst>
            <pc:docMk/>
            <pc:sldMk cId="714221678" sldId="283"/>
            <ac:picMk id="11" creationId="{111F5251-4644-4D04-5E38-4B3AADE59CD1}"/>
          </ac:picMkLst>
        </pc:picChg>
        <pc:picChg chg="add mod">
          <ac:chgData name="Vinante Mariasole" userId="f25cdb8e-c8ad-427b-82d2-1fc66335b6bb" providerId="ADAL" clId="{0027AF92-C948-4920-B518-135F92E9634E}" dt="2025-03-05T11:13:51.933" v="391" actId="1076"/>
          <ac:picMkLst>
            <pc:docMk/>
            <pc:sldMk cId="714221678" sldId="283"/>
            <ac:picMk id="16" creationId="{7162A385-E64F-C34D-5DEB-2A8719FA0AE7}"/>
          </ac:picMkLst>
        </pc:picChg>
      </pc:sldChg>
      <pc:sldChg chg="modSp add mod">
        <pc:chgData name="Vinante Mariasole" userId="f25cdb8e-c8ad-427b-82d2-1fc66335b6bb" providerId="ADAL" clId="{0027AF92-C948-4920-B518-135F92E9634E}" dt="2025-03-05T11:25:55.653" v="563" actId="1076"/>
        <pc:sldMkLst>
          <pc:docMk/>
          <pc:sldMk cId="3511265977" sldId="284"/>
        </pc:sldMkLst>
        <pc:spChg chg="mod">
          <ac:chgData name="Vinante Mariasole" userId="f25cdb8e-c8ad-427b-82d2-1fc66335b6bb" providerId="ADAL" clId="{0027AF92-C948-4920-B518-135F92E9634E}" dt="2025-03-05T11:25:55.653" v="563" actId="1076"/>
          <ac:spMkLst>
            <pc:docMk/>
            <pc:sldMk cId="3511265977" sldId="284"/>
            <ac:spMk id="9" creationId="{86D5EFDC-332B-5572-BD8A-EBB06D9D8C96}"/>
          </ac:spMkLst>
        </pc:spChg>
      </pc:sldChg>
      <pc:sldChg chg="addSp delSp modSp add mod">
        <pc:chgData name="Vinante Mariasole" userId="f25cdb8e-c8ad-427b-82d2-1fc66335b6bb" providerId="ADAL" clId="{0027AF92-C948-4920-B518-135F92E9634E}" dt="2025-03-11T10:51:40.555" v="3351" actId="1076"/>
        <pc:sldMkLst>
          <pc:docMk/>
          <pc:sldMk cId="2472938538" sldId="285"/>
        </pc:sldMkLst>
        <pc:spChg chg="mod">
          <ac:chgData name="Vinante Mariasole" userId="f25cdb8e-c8ad-427b-82d2-1fc66335b6bb" providerId="ADAL" clId="{0027AF92-C948-4920-B518-135F92E9634E}" dt="2025-03-11T10:41:22.915" v="3317" actId="1076"/>
          <ac:spMkLst>
            <pc:docMk/>
            <pc:sldMk cId="2472938538" sldId="285"/>
            <ac:spMk id="4" creationId="{6AA138FC-B1B1-4622-5E4C-417C5EB1F65B}"/>
          </ac:spMkLst>
        </pc:spChg>
        <pc:spChg chg="add del mod">
          <ac:chgData name="Vinante Mariasole" userId="f25cdb8e-c8ad-427b-82d2-1fc66335b6bb" providerId="ADAL" clId="{0027AF92-C948-4920-B518-135F92E9634E}" dt="2025-03-11T10:50:40.598" v="3347" actId="478"/>
          <ac:spMkLst>
            <pc:docMk/>
            <pc:sldMk cId="2472938538" sldId="285"/>
            <ac:spMk id="11" creationId="{CAB70578-A8CC-9190-37E4-4D1A7FC0FB3C}"/>
          </ac:spMkLst>
        </pc:spChg>
        <pc:picChg chg="mod">
          <ac:chgData name="Vinante Mariasole" userId="f25cdb8e-c8ad-427b-82d2-1fc66335b6bb" providerId="ADAL" clId="{0027AF92-C948-4920-B518-135F92E9634E}" dt="2025-03-11T10:51:04.265" v="3350" actId="1076"/>
          <ac:picMkLst>
            <pc:docMk/>
            <pc:sldMk cId="2472938538" sldId="285"/>
            <ac:picMk id="5" creationId="{10D23AD3-E801-2226-6C3E-F62DBFE9B78A}"/>
          </ac:picMkLst>
        </pc:picChg>
        <pc:picChg chg="add mod">
          <ac:chgData name="Vinante Mariasole" userId="f25cdb8e-c8ad-427b-82d2-1fc66335b6bb" providerId="ADAL" clId="{0027AF92-C948-4920-B518-135F92E9634E}" dt="2025-03-11T10:51:40.555" v="3351" actId="1076"/>
          <ac:picMkLst>
            <pc:docMk/>
            <pc:sldMk cId="2472938538" sldId="285"/>
            <ac:picMk id="9" creationId="{79E11E8D-2675-BEA0-350D-27A334B91C23}"/>
          </ac:picMkLst>
        </pc:picChg>
      </pc:sldChg>
      <pc:sldChg chg="modSp add mod">
        <pc:chgData name="Vinante Mariasole" userId="f25cdb8e-c8ad-427b-82d2-1fc66335b6bb" providerId="ADAL" clId="{0027AF92-C948-4920-B518-135F92E9634E}" dt="2025-03-05T11:38:06.430" v="611" actId="1076"/>
        <pc:sldMkLst>
          <pc:docMk/>
          <pc:sldMk cId="828647027" sldId="286"/>
        </pc:sldMkLst>
        <pc:spChg chg="mod">
          <ac:chgData name="Vinante Mariasole" userId="f25cdb8e-c8ad-427b-82d2-1fc66335b6bb" providerId="ADAL" clId="{0027AF92-C948-4920-B518-135F92E9634E}" dt="2025-03-05T11:36:12.663" v="597" actId="20577"/>
          <ac:spMkLst>
            <pc:docMk/>
            <pc:sldMk cId="828647027" sldId="286"/>
            <ac:spMk id="3" creationId="{B27F4370-27C0-D653-E329-7FD1037BDFCF}"/>
          </ac:spMkLst>
        </pc:spChg>
        <pc:spChg chg="mod">
          <ac:chgData name="Vinante Mariasole" userId="f25cdb8e-c8ad-427b-82d2-1fc66335b6bb" providerId="ADAL" clId="{0027AF92-C948-4920-B518-135F92E9634E}" dt="2025-03-05T11:38:06.430" v="611" actId="1076"/>
          <ac:spMkLst>
            <pc:docMk/>
            <pc:sldMk cId="828647027" sldId="286"/>
            <ac:spMk id="9" creationId="{61046C30-70CD-F7E9-F7D0-B985F856D5AE}"/>
          </ac:spMkLst>
        </pc:spChg>
      </pc:sldChg>
      <pc:sldChg chg="addSp delSp modSp add mod ord">
        <pc:chgData name="Vinante Mariasole" userId="f25cdb8e-c8ad-427b-82d2-1fc66335b6bb" providerId="ADAL" clId="{0027AF92-C948-4920-B518-135F92E9634E}" dt="2025-03-11T11:02:50.402" v="3477" actId="20577"/>
        <pc:sldMkLst>
          <pc:docMk/>
          <pc:sldMk cId="3501104088" sldId="287"/>
        </pc:sldMkLst>
        <pc:spChg chg="mod">
          <ac:chgData name="Vinante Mariasole" userId="f25cdb8e-c8ad-427b-82d2-1fc66335b6bb" providerId="ADAL" clId="{0027AF92-C948-4920-B518-135F92E9634E}" dt="2025-03-06T09:11:04.120" v="988" actId="14100"/>
          <ac:spMkLst>
            <pc:docMk/>
            <pc:sldMk cId="3501104088" sldId="287"/>
            <ac:spMk id="5" creationId="{20773804-BB82-71FF-C8AB-DD0EFCA7797B}"/>
          </ac:spMkLst>
        </pc:spChg>
        <pc:spChg chg="mod">
          <ac:chgData name="Vinante Mariasole" userId="f25cdb8e-c8ad-427b-82d2-1fc66335b6bb" providerId="ADAL" clId="{0027AF92-C948-4920-B518-135F92E9634E}" dt="2025-03-11T11:02:50.402" v="3477" actId="20577"/>
          <ac:spMkLst>
            <pc:docMk/>
            <pc:sldMk cId="3501104088" sldId="287"/>
            <ac:spMk id="14" creationId="{0A19909D-86BB-37DC-DDAF-7C8AFCF8E27E}"/>
          </ac:spMkLst>
        </pc:spChg>
        <pc:picChg chg="add mod modCrop">
          <ac:chgData name="Vinante Mariasole" userId="f25cdb8e-c8ad-427b-82d2-1fc66335b6bb" providerId="ADAL" clId="{0027AF92-C948-4920-B518-135F92E9634E}" dt="2025-03-06T09:11:09.081" v="989" actId="1076"/>
          <ac:picMkLst>
            <pc:docMk/>
            <pc:sldMk cId="3501104088" sldId="287"/>
            <ac:picMk id="15" creationId="{2403F517-71AA-70D6-81A9-3077ADF9D8D0}"/>
          </ac:picMkLst>
        </pc:picChg>
      </pc:sldChg>
      <pc:sldChg chg="modSp add mod">
        <pc:chgData name="Vinante Mariasole" userId="f25cdb8e-c8ad-427b-82d2-1fc66335b6bb" providerId="ADAL" clId="{0027AF92-C948-4920-B518-135F92E9634E}" dt="2025-03-11T11:03:05.987" v="3483" actId="20577"/>
        <pc:sldMkLst>
          <pc:docMk/>
          <pc:sldMk cId="485256582" sldId="288"/>
        </pc:sldMkLst>
        <pc:spChg chg="mod">
          <ac:chgData name="Vinante Mariasole" userId="f25cdb8e-c8ad-427b-82d2-1fc66335b6bb" providerId="ADAL" clId="{0027AF92-C948-4920-B518-135F92E9634E}" dt="2025-03-06T09:16:13.072" v="1119" actId="113"/>
          <ac:spMkLst>
            <pc:docMk/>
            <pc:sldMk cId="485256582" sldId="288"/>
            <ac:spMk id="5" creationId="{A6D4D119-DE1D-7201-A6D9-0F386EF8C56F}"/>
          </ac:spMkLst>
        </pc:spChg>
        <pc:spChg chg="mod">
          <ac:chgData name="Vinante Mariasole" userId="f25cdb8e-c8ad-427b-82d2-1fc66335b6bb" providerId="ADAL" clId="{0027AF92-C948-4920-B518-135F92E9634E}" dt="2025-03-11T11:03:05.987" v="3483" actId="20577"/>
          <ac:spMkLst>
            <pc:docMk/>
            <pc:sldMk cId="485256582" sldId="288"/>
            <ac:spMk id="14" creationId="{A77E857D-F97F-E008-50F7-BFAA625AB5DC}"/>
          </ac:spMkLst>
        </pc:spChg>
        <pc:picChg chg="mod modCrop">
          <ac:chgData name="Vinante Mariasole" userId="f25cdb8e-c8ad-427b-82d2-1fc66335b6bb" providerId="ADAL" clId="{0027AF92-C948-4920-B518-135F92E9634E}" dt="2025-03-06T09:11:22.602" v="991" actId="18131"/>
          <ac:picMkLst>
            <pc:docMk/>
            <pc:sldMk cId="485256582" sldId="288"/>
            <ac:picMk id="15" creationId="{9DE04DB3-663B-456F-536E-275F0B1AAC53}"/>
          </ac:picMkLst>
        </pc:picChg>
      </pc:sldChg>
      <pc:sldChg chg="addSp modSp add mod">
        <pc:chgData name="Vinante Mariasole" userId="f25cdb8e-c8ad-427b-82d2-1fc66335b6bb" providerId="ADAL" clId="{0027AF92-C948-4920-B518-135F92E9634E}" dt="2025-03-11T11:02:53.978" v="3479" actId="20577"/>
        <pc:sldMkLst>
          <pc:docMk/>
          <pc:sldMk cId="1448901347" sldId="289"/>
        </pc:sldMkLst>
        <pc:spChg chg="mod">
          <ac:chgData name="Vinante Mariasole" userId="f25cdb8e-c8ad-427b-82d2-1fc66335b6bb" providerId="ADAL" clId="{0027AF92-C948-4920-B518-135F92E9634E}" dt="2025-03-06T10:50:44.428" v="2054"/>
          <ac:spMkLst>
            <pc:docMk/>
            <pc:sldMk cId="1448901347" sldId="289"/>
            <ac:spMk id="5" creationId="{EC25AD96-8ACE-609E-874A-0EC34E247C48}"/>
          </ac:spMkLst>
        </pc:spChg>
        <pc:spChg chg="mod">
          <ac:chgData name="Vinante Mariasole" userId="f25cdb8e-c8ad-427b-82d2-1fc66335b6bb" providerId="ADAL" clId="{0027AF92-C948-4920-B518-135F92E9634E}" dt="2025-03-11T11:02:53.978" v="3479" actId="20577"/>
          <ac:spMkLst>
            <pc:docMk/>
            <pc:sldMk cId="1448901347" sldId="289"/>
            <ac:spMk id="14" creationId="{688B7DF2-5308-F9F2-4906-F05C0A7E9DDF}"/>
          </ac:spMkLst>
        </pc:spChg>
        <pc:picChg chg="add mod modCrop">
          <ac:chgData name="Vinante Mariasole" userId="f25cdb8e-c8ad-427b-82d2-1fc66335b6bb" providerId="ADAL" clId="{0027AF92-C948-4920-B518-135F92E9634E}" dt="2025-03-06T09:31:23.068" v="1166" actId="1076"/>
          <ac:picMkLst>
            <pc:docMk/>
            <pc:sldMk cId="1448901347" sldId="289"/>
            <ac:picMk id="4" creationId="{B747D4DD-3E95-F891-A57F-884B93D335FD}"/>
          </ac:picMkLst>
        </pc:picChg>
        <pc:picChg chg="add mod ord modCrop">
          <ac:chgData name="Vinante Mariasole" userId="f25cdb8e-c8ad-427b-82d2-1fc66335b6bb" providerId="ADAL" clId="{0027AF92-C948-4920-B518-135F92E9634E}" dt="2025-03-06T09:31:17.333" v="1164" actId="1076"/>
          <ac:picMkLst>
            <pc:docMk/>
            <pc:sldMk cId="1448901347" sldId="289"/>
            <ac:picMk id="9" creationId="{4169E096-C23D-0296-4108-EBF4592C6F8D}"/>
          </ac:picMkLst>
        </pc:picChg>
        <pc:picChg chg="mod modCrop">
          <ac:chgData name="Vinante Mariasole" userId="f25cdb8e-c8ad-427b-82d2-1fc66335b6bb" providerId="ADAL" clId="{0027AF92-C948-4920-B518-135F92E9634E}" dt="2025-03-06T09:31:17.333" v="1164" actId="1076"/>
          <ac:picMkLst>
            <pc:docMk/>
            <pc:sldMk cId="1448901347" sldId="289"/>
            <ac:picMk id="15" creationId="{F2D91099-CF7E-7C6A-A84D-4CBB4C1C0C4E}"/>
          </ac:picMkLst>
        </pc:picChg>
      </pc:sldChg>
      <pc:sldChg chg="delSp modSp add mod ord">
        <pc:chgData name="Vinante Mariasole" userId="f25cdb8e-c8ad-427b-82d2-1fc66335b6bb" providerId="ADAL" clId="{0027AF92-C948-4920-B518-135F92E9634E}" dt="2025-03-11T11:03:10.266" v="3485" actId="20577"/>
        <pc:sldMkLst>
          <pc:docMk/>
          <pc:sldMk cId="366368858" sldId="290"/>
        </pc:sldMkLst>
        <pc:spChg chg="mod">
          <ac:chgData name="Vinante Mariasole" userId="f25cdb8e-c8ad-427b-82d2-1fc66335b6bb" providerId="ADAL" clId="{0027AF92-C948-4920-B518-135F92E9634E}" dt="2025-03-06T11:17:43.616" v="2506" actId="113"/>
          <ac:spMkLst>
            <pc:docMk/>
            <pc:sldMk cId="366368858" sldId="290"/>
            <ac:spMk id="5" creationId="{C1746A74-EA86-DACA-7FD7-5A7620C152A1}"/>
          </ac:spMkLst>
        </pc:spChg>
        <pc:spChg chg="mod">
          <ac:chgData name="Vinante Mariasole" userId="f25cdb8e-c8ad-427b-82d2-1fc66335b6bb" providerId="ADAL" clId="{0027AF92-C948-4920-B518-135F92E9634E}" dt="2025-03-11T11:03:10.266" v="3485" actId="20577"/>
          <ac:spMkLst>
            <pc:docMk/>
            <pc:sldMk cId="366368858" sldId="290"/>
            <ac:spMk id="14" creationId="{665D597F-4337-ACFA-73B9-652A9F7EEE6B}"/>
          </ac:spMkLst>
        </pc:spChg>
        <pc:picChg chg="mod modCrop">
          <ac:chgData name="Vinante Mariasole" userId="f25cdb8e-c8ad-427b-82d2-1fc66335b6bb" providerId="ADAL" clId="{0027AF92-C948-4920-B518-135F92E9634E}" dt="2025-03-06T09:34:09.941" v="1178" actId="1076"/>
          <ac:picMkLst>
            <pc:docMk/>
            <pc:sldMk cId="366368858" sldId="290"/>
            <ac:picMk id="15" creationId="{455E9490-5984-AA31-00D6-1172512D84CF}"/>
          </ac:picMkLst>
        </pc:picChg>
      </pc:sldChg>
      <pc:sldChg chg="modSp add mod ord">
        <pc:chgData name="Vinante Mariasole" userId="f25cdb8e-c8ad-427b-82d2-1fc66335b6bb" providerId="ADAL" clId="{0027AF92-C948-4920-B518-135F92E9634E}" dt="2025-03-12T10:37:32.458" v="3933" actId="113"/>
        <pc:sldMkLst>
          <pc:docMk/>
          <pc:sldMk cId="544008955" sldId="291"/>
        </pc:sldMkLst>
        <pc:spChg chg="mod">
          <ac:chgData name="Vinante Mariasole" userId="f25cdb8e-c8ad-427b-82d2-1fc66335b6bb" providerId="ADAL" clId="{0027AF92-C948-4920-B518-135F92E9634E}" dt="2025-03-12T10:37:32.458" v="3933" actId="113"/>
          <ac:spMkLst>
            <pc:docMk/>
            <pc:sldMk cId="544008955" sldId="291"/>
            <ac:spMk id="5" creationId="{CE3DF621-115B-7BD9-F61E-4CEA9B61D5C2}"/>
          </ac:spMkLst>
        </pc:spChg>
        <pc:spChg chg="mod">
          <ac:chgData name="Vinante Mariasole" userId="f25cdb8e-c8ad-427b-82d2-1fc66335b6bb" providerId="ADAL" clId="{0027AF92-C948-4920-B518-135F92E9634E}" dt="2025-03-11T11:03:21.308" v="3491" actId="20577"/>
          <ac:spMkLst>
            <pc:docMk/>
            <pc:sldMk cId="544008955" sldId="291"/>
            <ac:spMk id="14" creationId="{ABFB7DE6-E44F-FF36-AB17-0375F46F1719}"/>
          </ac:spMkLst>
        </pc:spChg>
        <pc:picChg chg="mod">
          <ac:chgData name="Vinante Mariasole" userId="f25cdb8e-c8ad-427b-82d2-1fc66335b6bb" providerId="ADAL" clId="{0027AF92-C948-4920-B518-135F92E9634E}" dt="2025-03-06T09:38:17.328" v="1194" actId="14826"/>
          <ac:picMkLst>
            <pc:docMk/>
            <pc:sldMk cId="544008955" sldId="291"/>
            <ac:picMk id="15" creationId="{4305852B-EF9D-9422-1D44-A242D550695C}"/>
          </ac:picMkLst>
        </pc:picChg>
      </pc:sldChg>
      <pc:sldChg chg="addSp delSp modSp add mod">
        <pc:chgData name="Vinante Mariasole" userId="f25cdb8e-c8ad-427b-82d2-1fc66335b6bb" providerId="ADAL" clId="{0027AF92-C948-4920-B518-135F92E9634E}" dt="2025-03-12T10:34:06.341" v="3772" actId="113"/>
        <pc:sldMkLst>
          <pc:docMk/>
          <pc:sldMk cId="1312354893" sldId="292"/>
        </pc:sldMkLst>
        <pc:spChg chg="add mod">
          <ac:chgData name="Vinante Mariasole" userId="f25cdb8e-c8ad-427b-82d2-1fc66335b6bb" providerId="ADAL" clId="{0027AF92-C948-4920-B518-135F92E9634E}" dt="2025-03-12T10:33:40.860" v="3769" actId="1076"/>
          <ac:spMkLst>
            <pc:docMk/>
            <pc:sldMk cId="1312354893" sldId="292"/>
            <ac:spMk id="3" creationId="{D1F434FA-7EFE-8974-B75B-FB4A19B8EC94}"/>
          </ac:spMkLst>
        </pc:spChg>
        <pc:spChg chg="mod">
          <ac:chgData name="Vinante Mariasole" userId="f25cdb8e-c8ad-427b-82d2-1fc66335b6bb" providerId="ADAL" clId="{0027AF92-C948-4920-B518-135F92E9634E}" dt="2025-03-11T11:03:17.986" v="3489" actId="20577"/>
          <ac:spMkLst>
            <pc:docMk/>
            <pc:sldMk cId="1312354893" sldId="292"/>
            <ac:spMk id="14" creationId="{36D36241-14B8-1BE2-F927-D5C07F824206}"/>
          </ac:spMkLst>
        </pc:spChg>
        <pc:spChg chg="add mod">
          <ac:chgData name="Vinante Mariasole" userId="f25cdb8e-c8ad-427b-82d2-1fc66335b6bb" providerId="ADAL" clId="{0027AF92-C948-4920-B518-135F92E9634E}" dt="2025-03-12T10:34:06.341" v="3772" actId="113"/>
          <ac:spMkLst>
            <pc:docMk/>
            <pc:sldMk cId="1312354893" sldId="292"/>
            <ac:spMk id="17" creationId="{0D858ABB-DB5A-7730-14C6-FEB737E679F5}"/>
          </ac:spMkLst>
        </pc:spChg>
        <pc:picChg chg="add mod modCrop">
          <ac:chgData name="Vinante Mariasole" userId="f25cdb8e-c8ad-427b-82d2-1fc66335b6bb" providerId="ADAL" clId="{0027AF92-C948-4920-B518-135F92E9634E}" dt="2025-03-06T09:37:14.774" v="1190" actId="1076"/>
          <ac:picMkLst>
            <pc:docMk/>
            <pc:sldMk cId="1312354893" sldId="292"/>
            <ac:picMk id="4" creationId="{0DBBC1B4-13C6-DF4D-C558-F313128BD0BB}"/>
          </ac:picMkLst>
        </pc:picChg>
        <pc:picChg chg="mod">
          <ac:chgData name="Vinante Mariasole" userId="f25cdb8e-c8ad-427b-82d2-1fc66335b6bb" providerId="ADAL" clId="{0027AF92-C948-4920-B518-135F92E9634E}" dt="2025-03-06T09:36:46.209" v="1183" actId="14826"/>
          <ac:picMkLst>
            <pc:docMk/>
            <pc:sldMk cId="1312354893" sldId="292"/>
            <ac:picMk id="15" creationId="{0A793436-8789-4D6A-025F-BEBF1389209F}"/>
          </ac:picMkLst>
        </pc:picChg>
      </pc:sldChg>
      <pc:sldChg chg="modSp add mod">
        <pc:chgData name="Vinante Mariasole" userId="f25cdb8e-c8ad-427b-82d2-1fc66335b6bb" providerId="ADAL" clId="{0027AF92-C948-4920-B518-135F92E9634E}" dt="2025-03-11T11:03:14.321" v="3487" actId="20577"/>
        <pc:sldMkLst>
          <pc:docMk/>
          <pc:sldMk cId="3232746768" sldId="293"/>
        </pc:sldMkLst>
        <pc:spChg chg="mod">
          <ac:chgData name="Vinante Mariasole" userId="f25cdb8e-c8ad-427b-82d2-1fc66335b6bb" providerId="ADAL" clId="{0027AF92-C948-4920-B518-135F92E9634E}" dt="2025-03-06T11:11:53.525" v="2212" actId="20577"/>
          <ac:spMkLst>
            <pc:docMk/>
            <pc:sldMk cId="3232746768" sldId="293"/>
            <ac:spMk id="5" creationId="{8B9FCB0A-45E3-D841-ABA6-7E029D100EFC}"/>
          </ac:spMkLst>
        </pc:spChg>
        <pc:spChg chg="mod">
          <ac:chgData name="Vinante Mariasole" userId="f25cdb8e-c8ad-427b-82d2-1fc66335b6bb" providerId="ADAL" clId="{0027AF92-C948-4920-B518-135F92E9634E}" dt="2025-03-11T11:03:14.321" v="3487" actId="20577"/>
          <ac:spMkLst>
            <pc:docMk/>
            <pc:sldMk cId="3232746768" sldId="293"/>
            <ac:spMk id="14" creationId="{3CDC29C9-C27A-E0CF-0A0E-CA2A0EDC4141}"/>
          </ac:spMkLst>
        </pc:spChg>
      </pc:sldChg>
      <pc:sldChg chg="addSp modSp add mod">
        <pc:chgData name="Vinante Mariasole" userId="f25cdb8e-c8ad-427b-82d2-1fc66335b6bb" providerId="ADAL" clId="{0027AF92-C948-4920-B518-135F92E9634E}" dt="2025-03-12T10:35:53.640" v="3885" actId="113"/>
        <pc:sldMkLst>
          <pc:docMk/>
          <pc:sldMk cId="4102760299" sldId="294"/>
        </pc:sldMkLst>
        <pc:spChg chg="add mod">
          <ac:chgData name="Vinante Mariasole" userId="f25cdb8e-c8ad-427b-82d2-1fc66335b6bb" providerId="ADAL" clId="{0027AF92-C948-4920-B518-135F92E9634E}" dt="2025-03-06T09:39:32.479" v="1202" actId="207"/>
          <ac:spMkLst>
            <pc:docMk/>
            <pc:sldMk cId="4102760299" sldId="294"/>
            <ac:spMk id="3" creationId="{A892C1BB-601B-F96D-DB6B-6BE1BFE5CCB3}"/>
          </ac:spMkLst>
        </pc:spChg>
        <pc:spChg chg="add mod">
          <ac:chgData name="Vinante Mariasole" userId="f25cdb8e-c8ad-427b-82d2-1fc66335b6bb" providerId="ADAL" clId="{0027AF92-C948-4920-B518-135F92E9634E}" dt="2025-03-06T09:39:52.425" v="1206" actId="207"/>
          <ac:spMkLst>
            <pc:docMk/>
            <pc:sldMk cId="4102760299" sldId="294"/>
            <ac:spMk id="4" creationId="{1772EC3C-457E-6D69-BDB8-29EDB9C4214F}"/>
          </ac:spMkLst>
        </pc:spChg>
        <pc:spChg chg="mod">
          <ac:chgData name="Vinante Mariasole" userId="f25cdb8e-c8ad-427b-82d2-1fc66335b6bb" providerId="ADAL" clId="{0027AF92-C948-4920-B518-135F92E9634E}" dt="2025-03-12T10:35:53.640" v="3885" actId="113"/>
          <ac:spMkLst>
            <pc:docMk/>
            <pc:sldMk cId="4102760299" sldId="294"/>
            <ac:spMk id="5" creationId="{439B6F1C-7798-C5F2-3781-393E4B72EC19}"/>
          </ac:spMkLst>
        </pc:spChg>
        <pc:spChg chg="mod">
          <ac:chgData name="Vinante Mariasole" userId="f25cdb8e-c8ad-427b-82d2-1fc66335b6bb" providerId="ADAL" clId="{0027AF92-C948-4920-B518-135F92E9634E}" dt="2025-03-11T11:03:24.438" v="3493" actId="20577"/>
          <ac:spMkLst>
            <pc:docMk/>
            <pc:sldMk cId="4102760299" sldId="294"/>
            <ac:spMk id="14" creationId="{B12454B8-451A-0532-5A96-3258A232C09C}"/>
          </ac:spMkLst>
        </pc:spChg>
        <pc:picChg chg="mod modCrop">
          <ac:chgData name="Vinante Mariasole" userId="f25cdb8e-c8ad-427b-82d2-1fc66335b6bb" providerId="ADAL" clId="{0027AF92-C948-4920-B518-135F92E9634E}" dt="2025-03-06T09:38:50.071" v="1198" actId="732"/>
          <ac:picMkLst>
            <pc:docMk/>
            <pc:sldMk cId="4102760299" sldId="294"/>
            <ac:picMk id="15" creationId="{E0E785B8-DE2A-0031-B796-C04E02C46146}"/>
          </ac:picMkLst>
        </pc:picChg>
      </pc:sldChg>
      <pc:sldChg chg="delSp modSp add mod">
        <pc:chgData name="Vinante Mariasole" userId="f25cdb8e-c8ad-427b-82d2-1fc66335b6bb" providerId="ADAL" clId="{0027AF92-C948-4920-B518-135F92E9634E}" dt="2025-03-11T11:03:29.261" v="3495" actId="20577"/>
        <pc:sldMkLst>
          <pc:docMk/>
          <pc:sldMk cId="1234104873" sldId="295"/>
        </pc:sldMkLst>
        <pc:spChg chg="mod">
          <ac:chgData name="Vinante Mariasole" userId="f25cdb8e-c8ad-427b-82d2-1fc66335b6bb" providerId="ADAL" clId="{0027AF92-C948-4920-B518-135F92E9634E}" dt="2025-03-06T11:22:21.467" v="2942" actId="113"/>
          <ac:spMkLst>
            <pc:docMk/>
            <pc:sldMk cId="1234104873" sldId="295"/>
            <ac:spMk id="5" creationId="{D542D968-2B4F-FD81-830E-09D604EA1BAB}"/>
          </ac:spMkLst>
        </pc:spChg>
        <pc:spChg chg="mod">
          <ac:chgData name="Vinante Mariasole" userId="f25cdb8e-c8ad-427b-82d2-1fc66335b6bb" providerId="ADAL" clId="{0027AF92-C948-4920-B518-135F92E9634E}" dt="2025-03-11T11:03:29.261" v="3495" actId="20577"/>
          <ac:spMkLst>
            <pc:docMk/>
            <pc:sldMk cId="1234104873" sldId="295"/>
            <ac:spMk id="14" creationId="{BAB86160-5A2A-CBD1-EF9C-C0F7123B53D9}"/>
          </ac:spMkLst>
        </pc:spChg>
        <pc:picChg chg="mod modCrop">
          <ac:chgData name="Vinante Mariasole" userId="f25cdb8e-c8ad-427b-82d2-1fc66335b6bb" providerId="ADAL" clId="{0027AF92-C948-4920-B518-135F92E9634E}" dt="2025-03-06T11:22:32.456" v="2943" actId="1076"/>
          <ac:picMkLst>
            <pc:docMk/>
            <pc:sldMk cId="1234104873" sldId="295"/>
            <ac:picMk id="15" creationId="{BD6341BF-7DCA-BE61-DEF0-67DDF0EB142F}"/>
          </ac:picMkLst>
        </pc:picChg>
      </pc:sldChg>
      <pc:sldChg chg="addSp delSp modSp add mod">
        <pc:chgData name="Vinante Mariasole" userId="f25cdb8e-c8ad-427b-82d2-1fc66335b6bb" providerId="ADAL" clId="{0027AF92-C948-4920-B518-135F92E9634E}" dt="2025-03-11T11:03:32.112" v="3497" actId="20577"/>
        <pc:sldMkLst>
          <pc:docMk/>
          <pc:sldMk cId="71465855" sldId="296"/>
        </pc:sldMkLst>
        <pc:spChg chg="mod">
          <ac:chgData name="Vinante Mariasole" userId="f25cdb8e-c8ad-427b-82d2-1fc66335b6bb" providerId="ADAL" clId="{0027AF92-C948-4920-B518-135F92E9634E}" dt="2025-03-06T11:23:40.136" v="3074" actId="20577"/>
          <ac:spMkLst>
            <pc:docMk/>
            <pc:sldMk cId="71465855" sldId="296"/>
            <ac:spMk id="5" creationId="{BD17D261-1051-A84B-93EB-65949B4142B9}"/>
          </ac:spMkLst>
        </pc:spChg>
        <pc:spChg chg="add mod">
          <ac:chgData name="Vinante Mariasole" userId="f25cdb8e-c8ad-427b-82d2-1fc66335b6bb" providerId="ADAL" clId="{0027AF92-C948-4920-B518-135F92E9634E}" dt="2025-03-06T09:47:03.423" v="1302" actId="20577"/>
          <ac:spMkLst>
            <pc:docMk/>
            <pc:sldMk cId="71465855" sldId="296"/>
            <ac:spMk id="13" creationId="{77FD9F36-C76C-548E-207A-583661F4BD80}"/>
          </ac:spMkLst>
        </pc:spChg>
        <pc:spChg chg="mod">
          <ac:chgData name="Vinante Mariasole" userId="f25cdb8e-c8ad-427b-82d2-1fc66335b6bb" providerId="ADAL" clId="{0027AF92-C948-4920-B518-135F92E9634E}" dt="2025-03-11T11:03:32.112" v="3497" actId="20577"/>
          <ac:spMkLst>
            <pc:docMk/>
            <pc:sldMk cId="71465855" sldId="296"/>
            <ac:spMk id="14" creationId="{0854135B-CEBA-78D0-7AB8-73D00CFE8036}"/>
          </ac:spMkLst>
        </pc:spChg>
        <pc:spChg chg="add mod">
          <ac:chgData name="Vinante Mariasole" userId="f25cdb8e-c8ad-427b-82d2-1fc66335b6bb" providerId="ADAL" clId="{0027AF92-C948-4920-B518-135F92E9634E}" dt="2025-03-06T09:46:34.558" v="1288" actId="1076"/>
          <ac:spMkLst>
            <pc:docMk/>
            <pc:sldMk cId="71465855" sldId="296"/>
            <ac:spMk id="16" creationId="{4E9C63F0-3233-F3D8-AE14-402ECDCA80A2}"/>
          </ac:spMkLst>
        </pc:spChg>
        <pc:spChg chg="add mod">
          <ac:chgData name="Vinante Mariasole" userId="f25cdb8e-c8ad-427b-82d2-1fc66335b6bb" providerId="ADAL" clId="{0027AF92-C948-4920-B518-135F92E9634E}" dt="2025-03-06T09:51:03.890" v="1425" actId="20577"/>
          <ac:spMkLst>
            <pc:docMk/>
            <pc:sldMk cId="71465855" sldId="296"/>
            <ac:spMk id="17" creationId="{09DC93DE-A7C6-528A-7232-71D26EC764CF}"/>
          </ac:spMkLst>
        </pc:spChg>
        <pc:spChg chg="add mod">
          <ac:chgData name="Vinante Mariasole" userId="f25cdb8e-c8ad-427b-82d2-1fc66335b6bb" providerId="ADAL" clId="{0027AF92-C948-4920-B518-135F92E9634E}" dt="2025-03-06T09:49:09.510" v="1356" actId="1076"/>
          <ac:spMkLst>
            <pc:docMk/>
            <pc:sldMk cId="71465855" sldId="296"/>
            <ac:spMk id="18" creationId="{8EC8AA02-8AF3-CCE7-524B-7E05588D13FD}"/>
          </ac:spMkLst>
        </pc:spChg>
        <pc:spChg chg="add mod">
          <ac:chgData name="Vinante Mariasole" userId="f25cdb8e-c8ad-427b-82d2-1fc66335b6bb" providerId="ADAL" clId="{0027AF92-C948-4920-B518-135F92E9634E}" dt="2025-03-06T09:49:47.069" v="1398" actId="1076"/>
          <ac:spMkLst>
            <pc:docMk/>
            <pc:sldMk cId="71465855" sldId="296"/>
            <ac:spMk id="19" creationId="{92C832FB-B043-0830-1C59-EBF8511F48D4}"/>
          </ac:spMkLst>
        </pc:spChg>
        <pc:spChg chg="add mod">
          <ac:chgData name="Vinante Mariasole" userId="f25cdb8e-c8ad-427b-82d2-1fc66335b6bb" providerId="ADAL" clId="{0027AF92-C948-4920-B518-135F92E9634E}" dt="2025-03-06T09:50:21.460" v="1403" actId="14100"/>
          <ac:spMkLst>
            <pc:docMk/>
            <pc:sldMk cId="71465855" sldId="296"/>
            <ac:spMk id="20" creationId="{CBBCEC80-E374-8AF3-3230-9C7A717C866C}"/>
          </ac:spMkLst>
        </pc:spChg>
        <pc:picChg chg="mod">
          <ac:chgData name="Vinante Mariasole" userId="f25cdb8e-c8ad-427b-82d2-1fc66335b6bb" providerId="ADAL" clId="{0027AF92-C948-4920-B518-135F92E9634E}" dt="2025-03-06T09:41:53.892" v="1225" actId="14826"/>
          <ac:picMkLst>
            <pc:docMk/>
            <pc:sldMk cId="71465855" sldId="296"/>
            <ac:picMk id="15" creationId="{587E304F-EB22-61DE-77D3-35E92883F73D}"/>
          </ac:picMkLst>
        </pc:picChg>
      </pc:sldChg>
      <pc:sldChg chg="addSp delSp modSp add mod">
        <pc:chgData name="Vinante Mariasole" userId="f25cdb8e-c8ad-427b-82d2-1fc66335b6bb" providerId="ADAL" clId="{0027AF92-C948-4920-B518-135F92E9634E}" dt="2025-03-12T10:31:05.674" v="3691" actId="20577"/>
        <pc:sldMkLst>
          <pc:docMk/>
          <pc:sldMk cId="4204127787" sldId="297"/>
        </pc:sldMkLst>
        <pc:spChg chg="mod">
          <ac:chgData name="Vinante Mariasole" userId="f25cdb8e-c8ad-427b-82d2-1fc66335b6bb" providerId="ADAL" clId="{0027AF92-C948-4920-B518-135F92E9634E}" dt="2025-03-12T10:31:05.674" v="3691" actId="20577"/>
          <ac:spMkLst>
            <pc:docMk/>
            <pc:sldMk cId="4204127787" sldId="297"/>
            <ac:spMk id="5" creationId="{449A2BD6-040C-79EB-D35A-C77883ABF0D0}"/>
          </ac:spMkLst>
        </pc:spChg>
        <pc:spChg chg="mod">
          <ac:chgData name="Vinante Mariasole" userId="f25cdb8e-c8ad-427b-82d2-1fc66335b6bb" providerId="ADAL" clId="{0027AF92-C948-4920-B518-135F92E9634E}" dt="2025-03-11T11:02:59.022" v="3481" actId="20577"/>
          <ac:spMkLst>
            <pc:docMk/>
            <pc:sldMk cId="4204127787" sldId="297"/>
            <ac:spMk id="14" creationId="{27B934FA-6DAB-91F9-C8C0-A33F43E7A74D}"/>
          </ac:spMkLst>
        </pc:spChg>
        <pc:spChg chg="add mod">
          <ac:chgData name="Vinante Mariasole" userId="f25cdb8e-c8ad-427b-82d2-1fc66335b6bb" providerId="ADAL" clId="{0027AF92-C948-4920-B518-135F92E9634E}" dt="2025-03-06T10:41:40.010" v="1729" actId="14100"/>
          <ac:spMkLst>
            <pc:docMk/>
            <pc:sldMk cId="4204127787" sldId="297"/>
            <ac:spMk id="17" creationId="{4A013C29-53AA-AFD6-BA4E-1D2D4EB34407}"/>
          </ac:spMkLst>
        </pc:spChg>
        <pc:spChg chg="add mod">
          <ac:chgData name="Vinante Mariasole" userId="f25cdb8e-c8ad-427b-82d2-1fc66335b6bb" providerId="ADAL" clId="{0027AF92-C948-4920-B518-135F92E9634E}" dt="2025-03-06T10:41:40.010" v="1729" actId="14100"/>
          <ac:spMkLst>
            <pc:docMk/>
            <pc:sldMk cId="4204127787" sldId="297"/>
            <ac:spMk id="23" creationId="{C58D08AD-4220-A823-CD9F-D3DE2D9808E3}"/>
          </ac:spMkLst>
        </pc:spChg>
        <pc:picChg chg="add mod ord">
          <ac:chgData name="Vinante Mariasole" userId="f25cdb8e-c8ad-427b-82d2-1fc66335b6bb" providerId="ADAL" clId="{0027AF92-C948-4920-B518-135F92E9634E}" dt="2025-03-06T10:41:40.010" v="1729" actId="14100"/>
          <ac:picMkLst>
            <pc:docMk/>
            <pc:sldMk cId="4204127787" sldId="297"/>
            <ac:picMk id="11" creationId="{21BD4514-3094-79BB-29CA-0BBFBBFCB995}"/>
          </ac:picMkLst>
        </pc:picChg>
        <pc:picChg chg="add mod">
          <ac:chgData name="Vinante Mariasole" userId="f25cdb8e-c8ad-427b-82d2-1fc66335b6bb" providerId="ADAL" clId="{0027AF92-C948-4920-B518-135F92E9634E}" dt="2025-03-06T10:41:40.010" v="1729" actId="14100"/>
          <ac:picMkLst>
            <pc:docMk/>
            <pc:sldMk cId="4204127787" sldId="297"/>
            <ac:picMk id="16" creationId="{324332DE-57E4-B014-84E3-FF898EFDCE5A}"/>
          </ac:picMkLst>
        </pc:picChg>
        <pc:cxnChg chg="add mod">
          <ac:chgData name="Vinante Mariasole" userId="f25cdb8e-c8ad-427b-82d2-1fc66335b6bb" providerId="ADAL" clId="{0027AF92-C948-4920-B518-135F92E9634E}" dt="2025-03-06T10:41:40.010" v="1729" actId="14100"/>
          <ac:cxnSpMkLst>
            <pc:docMk/>
            <pc:sldMk cId="4204127787" sldId="297"/>
            <ac:cxnSpMk id="19" creationId="{EDAD8D23-5FB3-29D3-0376-0F4224F46B25}"/>
          </ac:cxnSpMkLst>
        </pc:cxnChg>
        <pc:cxnChg chg="add mod">
          <ac:chgData name="Vinante Mariasole" userId="f25cdb8e-c8ad-427b-82d2-1fc66335b6bb" providerId="ADAL" clId="{0027AF92-C948-4920-B518-135F92E9634E}" dt="2025-03-06T10:41:40.010" v="1729" actId="14100"/>
          <ac:cxnSpMkLst>
            <pc:docMk/>
            <pc:sldMk cId="4204127787" sldId="297"/>
            <ac:cxnSpMk id="20" creationId="{73571A85-4A5C-E2DF-F3B5-2D472011ED3F}"/>
          </ac:cxnSpMkLst>
        </pc:cxnChg>
        <pc:cxnChg chg="add mod">
          <ac:chgData name="Vinante Mariasole" userId="f25cdb8e-c8ad-427b-82d2-1fc66335b6bb" providerId="ADAL" clId="{0027AF92-C948-4920-B518-135F92E9634E}" dt="2025-03-06T10:41:40.010" v="1729" actId="14100"/>
          <ac:cxnSpMkLst>
            <pc:docMk/>
            <pc:sldMk cId="4204127787" sldId="297"/>
            <ac:cxnSpMk id="21" creationId="{CF025F04-FB4F-4CC4-91EC-B44D6CFD6E3E}"/>
          </ac:cxnSpMkLst>
        </pc:cxnChg>
      </pc:sldChg>
      <pc:sldChg chg="addSp modSp add mod ord">
        <pc:chgData name="Vinante Mariasole" userId="f25cdb8e-c8ad-427b-82d2-1fc66335b6bb" providerId="ADAL" clId="{0027AF92-C948-4920-B518-135F92E9634E}" dt="2025-03-12T10:36:57.718" v="3922" actId="14100"/>
        <pc:sldMkLst>
          <pc:docMk/>
          <pc:sldMk cId="2262943123" sldId="298"/>
        </pc:sldMkLst>
        <pc:spChg chg="mod">
          <ac:chgData name="Vinante Mariasole" userId="f25cdb8e-c8ad-427b-82d2-1fc66335b6bb" providerId="ADAL" clId="{0027AF92-C948-4920-B518-135F92E9634E}" dt="2025-03-10T09:10:29.567" v="3148" actId="313"/>
          <ac:spMkLst>
            <pc:docMk/>
            <pc:sldMk cId="2262943123" sldId="298"/>
            <ac:spMk id="3" creationId="{1F8DD667-C93E-8945-4A80-3F494DFD237F}"/>
          </ac:spMkLst>
        </pc:spChg>
        <pc:spChg chg="mod">
          <ac:chgData name="Vinante Mariasole" userId="f25cdb8e-c8ad-427b-82d2-1fc66335b6bb" providerId="ADAL" clId="{0027AF92-C948-4920-B518-135F92E9634E}" dt="2025-03-12T10:36:57.718" v="3922" actId="14100"/>
          <ac:spMkLst>
            <pc:docMk/>
            <pc:sldMk cId="2262943123" sldId="298"/>
            <ac:spMk id="5" creationId="{B4150E09-FA62-4805-929A-42E1CDE1584B}"/>
          </ac:spMkLst>
        </pc:spChg>
        <pc:spChg chg="add mod">
          <ac:chgData name="Vinante Mariasole" userId="f25cdb8e-c8ad-427b-82d2-1fc66335b6bb" providerId="ADAL" clId="{0027AF92-C948-4920-B518-135F92E9634E}" dt="2025-03-11T10:10:39.200" v="3184"/>
          <ac:spMkLst>
            <pc:docMk/>
            <pc:sldMk cId="2262943123" sldId="298"/>
            <ac:spMk id="9" creationId="{C7792AB4-A6FC-A383-BCCA-B24184AA212E}"/>
          </ac:spMkLst>
        </pc:spChg>
        <pc:spChg chg="mod">
          <ac:chgData name="Vinante Mariasole" userId="f25cdb8e-c8ad-427b-82d2-1fc66335b6bb" providerId="ADAL" clId="{0027AF92-C948-4920-B518-135F92E9634E}" dt="2025-03-11T11:03:39.061" v="3501" actId="20577"/>
          <ac:spMkLst>
            <pc:docMk/>
            <pc:sldMk cId="2262943123" sldId="298"/>
            <ac:spMk id="11" creationId="{84A6A726-268F-3724-7180-F99A8DCA1CCC}"/>
          </ac:spMkLst>
        </pc:spChg>
        <pc:picChg chg="add mod">
          <ac:chgData name="Vinante Mariasole" userId="f25cdb8e-c8ad-427b-82d2-1fc66335b6bb" providerId="ADAL" clId="{0027AF92-C948-4920-B518-135F92E9634E}" dt="2025-03-11T10:10:39.200" v="3184"/>
          <ac:picMkLst>
            <pc:docMk/>
            <pc:sldMk cId="2262943123" sldId="298"/>
            <ac:picMk id="13" creationId="{86B4E4B7-318C-1EEE-D9A4-915BE9C46194}"/>
          </ac:picMkLst>
        </pc:picChg>
      </pc:sldChg>
      <pc:sldChg chg="addSp delSp modSp add mod">
        <pc:chgData name="Vinante Mariasole" userId="f25cdb8e-c8ad-427b-82d2-1fc66335b6bb" providerId="ADAL" clId="{0027AF92-C948-4920-B518-135F92E9634E}" dt="2025-03-11T11:03:42.408" v="3503" actId="20577"/>
        <pc:sldMkLst>
          <pc:docMk/>
          <pc:sldMk cId="3392917299" sldId="299"/>
        </pc:sldMkLst>
        <pc:spChg chg="del mod">
          <ac:chgData name="Vinante Mariasole" userId="f25cdb8e-c8ad-427b-82d2-1fc66335b6bb" providerId="ADAL" clId="{0027AF92-C948-4920-B518-135F92E9634E}" dt="2025-03-11T10:33:21.518" v="3216" actId="478"/>
          <ac:spMkLst>
            <pc:docMk/>
            <pc:sldMk cId="3392917299" sldId="299"/>
            <ac:spMk id="5" creationId="{A60B4900-38F3-8BF8-83C2-9CC000669720}"/>
          </ac:spMkLst>
        </pc:spChg>
        <pc:spChg chg="add mod">
          <ac:chgData name="Vinante Mariasole" userId="f25cdb8e-c8ad-427b-82d2-1fc66335b6bb" providerId="ADAL" clId="{0027AF92-C948-4920-B518-135F92E9634E}" dt="2025-03-11T11:03:42.408" v="3503" actId="20577"/>
          <ac:spMkLst>
            <pc:docMk/>
            <pc:sldMk cId="3392917299" sldId="299"/>
            <ac:spMk id="9" creationId="{38B81345-CCFD-9474-A090-14579F98D4CD}"/>
          </ac:spMkLst>
        </pc:spChg>
        <pc:spChg chg="del">
          <ac:chgData name="Vinante Mariasole" userId="f25cdb8e-c8ad-427b-82d2-1fc66335b6bb" providerId="ADAL" clId="{0027AF92-C948-4920-B518-135F92E9634E}" dt="2025-03-11T10:01:11.439" v="3178" actId="478"/>
          <ac:spMkLst>
            <pc:docMk/>
            <pc:sldMk cId="3392917299" sldId="299"/>
            <ac:spMk id="11" creationId="{31244D7E-3BC3-0423-0D5F-661535BDA6EB}"/>
          </ac:spMkLst>
        </pc:spChg>
        <pc:picChg chg="add mod modCrop">
          <ac:chgData name="Vinante Mariasole" userId="f25cdb8e-c8ad-427b-82d2-1fc66335b6bb" providerId="ADAL" clId="{0027AF92-C948-4920-B518-135F92E9634E}" dt="2025-03-11T10:40:21.257" v="3294" actId="1076"/>
          <ac:picMkLst>
            <pc:docMk/>
            <pc:sldMk cId="3392917299" sldId="299"/>
            <ac:picMk id="14" creationId="{B7DBBECF-54F8-5402-5DE9-EEDA8A7B04AF}"/>
          </ac:picMkLst>
        </pc:picChg>
        <pc:picChg chg="add mod modCrop">
          <ac:chgData name="Vinante Mariasole" userId="f25cdb8e-c8ad-427b-82d2-1fc66335b6bb" providerId="ADAL" clId="{0027AF92-C948-4920-B518-135F92E9634E}" dt="2025-03-11T10:40:21.257" v="3294" actId="1076"/>
          <ac:picMkLst>
            <pc:docMk/>
            <pc:sldMk cId="3392917299" sldId="299"/>
            <ac:picMk id="16" creationId="{E7F7B43D-92EF-DB00-977C-1259884262C3}"/>
          </ac:picMkLst>
        </pc:picChg>
      </pc:sldChg>
      <pc:sldChg chg="addSp delSp modSp add mod">
        <pc:chgData name="Vinante Mariasole" userId="f25cdb8e-c8ad-427b-82d2-1fc66335b6bb" providerId="ADAL" clId="{0027AF92-C948-4920-B518-135F92E9634E}" dt="2025-03-11T11:03:45.788" v="3505" actId="20577"/>
        <pc:sldMkLst>
          <pc:docMk/>
          <pc:sldMk cId="2472307138" sldId="300"/>
        </pc:sldMkLst>
        <pc:spChg chg="del">
          <ac:chgData name="Vinante Mariasole" userId="f25cdb8e-c8ad-427b-82d2-1fc66335b6bb" providerId="ADAL" clId="{0027AF92-C948-4920-B518-135F92E9634E}" dt="2025-03-11T10:36:11.303" v="3245" actId="478"/>
          <ac:spMkLst>
            <pc:docMk/>
            <pc:sldMk cId="2472307138" sldId="300"/>
            <ac:spMk id="3" creationId="{67E39135-4EBB-4B9E-2494-BFB818DA9BD8}"/>
          </ac:spMkLst>
        </pc:spChg>
        <pc:spChg chg="mod">
          <ac:chgData name="Vinante Mariasole" userId="f25cdb8e-c8ad-427b-82d2-1fc66335b6bb" providerId="ADAL" clId="{0027AF92-C948-4920-B518-135F92E9634E}" dt="2025-03-11T10:36:14.522" v="3246" actId="1076"/>
          <ac:spMkLst>
            <pc:docMk/>
            <pc:sldMk cId="2472307138" sldId="300"/>
            <ac:spMk id="4" creationId="{75146D1B-481B-E982-7F3B-46D386359442}"/>
          </ac:spMkLst>
        </pc:spChg>
        <pc:spChg chg="mod">
          <ac:chgData name="Vinante Mariasole" userId="f25cdb8e-c8ad-427b-82d2-1fc66335b6bb" providerId="ADAL" clId="{0027AF92-C948-4920-B518-135F92E9634E}" dt="2025-03-11T11:03:45.788" v="3505" actId="20577"/>
          <ac:spMkLst>
            <pc:docMk/>
            <pc:sldMk cId="2472307138" sldId="300"/>
            <ac:spMk id="9" creationId="{4410B0B9-70F0-F64E-43DD-5B5CDF39657F}"/>
          </ac:spMkLst>
        </pc:spChg>
        <pc:picChg chg="add del mod">
          <ac:chgData name="Vinante Mariasole" userId="f25cdb8e-c8ad-427b-82d2-1fc66335b6bb" providerId="ADAL" clId="{0027AF92-C948-4920-B518-135F92E9634E}" dt="2025-03-11T10:39:16.043" v="3281" actId="478"/>
          <ac:picMkLst>
            <pc:docMk/>
            <pc:sldMk cId="2472307138" sldId="300"/>
            <ac:picMk id="11" creationId="{ABB53E4F-C298-847C-23C2-EA76360B344F}"/>
          </ac:picMkLst>
        </pc:picChg>
        <pc:picChg chg="mod">
          <ac:chgData name="Vinante Mariasole" userId="f25cdb8e-c8ad-427b-82d2-1fc66335b6bb" providerId="ADAL" clId="{0027AF92-C948-4920-B518-135F92E9634E}" dt="2025-03-11T10:40:28.953" v="3295" actId="1076"/>
          <ac:picMkLst>
            <pc:docMk/>
            <pc:sldMk cId="2472307138" sldId="300"/>
            <ac:picMk id="14" creationId="{C10A64A2-6D42-A7E6-1388-97E762BCD763}"/>
          </ac:picMkLst>
        </pc:picChg>
        <pc:picChg chg="mod modCrop">
          <ac:chgData name="Vinante Mariasole" userId="f25cdb8e-c8ad-427b-82d2-1fc66335b6bb" providerId="ADAL" clId="{0027AF92-C948-4920-B518-135F92E9634E}" dt="2025-03-11T10:40:28.953" v="3295" actId="1076"/>
          <ac:picMkLst>
            <pc:docMk/>
            <pc:sldMk cId="2472307138" sldId="300"/>
            <ac:picMk id="16" creationId="{93EF6549-B628-B284-1429-B8F6BE33CC5D}"/>
          </ac:picMkLst>
        </pc:picChg>
      </pc:sldChg>
      <pc:sldChg chg="addSp delSp modSp add mod">
        <pc:chgData name="Vinante Mariasole" userId="f25cdb8e-c8ad-427b-82d2-1fc66335b6bb" providerId="ADAL" clId="{0027AF92-C948-4920-B518-135F92E9634E}" dt="2025-03-11T10:39:53.058" v="3293" actId="1076"/>
        <pc:sldMkLst>
          <pc:docMk/>
          <pc:sldMk cId="926226126" sldId="301"/>
        </pc:sldMkLst>
        <pc:picChg chg="add mod">
          <ac:chgData name="Vinante Mariasole" userId="f25cdb8e-c8ad-427b-82d2-1fc66335b6bb" providerId="ADAL" clId="{0027AF92-C948-4920-B518-135F92E9634E}" dt="2025-03-11T10:39:53.058" v="3293" actId="1076"/>
          <ac:picMkLst>
            <pc:docMk/>
            <pc:sldMk cId="926226126" sldId="301"/>
            <ac:picMk id="5" creationId="{1CB22404-1EAF-3512-9732-A21C50A088FC}"/>
          </ac:picMkLst>
        </pc:picChg>
        <pc:picChg chg="del mod">
          <ac:chgData name="Vinante Mariasole" userId="f25cdb8e-c8ad-427b-82d2-1fc66335b6bb" providerId="ADAL" clId="{0027AF92-C948-4920-B518-135F92E9634E}" dt="2025-03-11T10:38:14.228" v="3270" actId="478"/>
          <ac:picMkLst>
            <pc:docMk/>
            <pc:sldMk cId="926226126" sldId="301"/>
            <ac:picMk id="11" creationId="{D92CAF26-FC0C-F128-8B95-19F313A9070C}"/>
          </ac:picMkLst>
        </pc:picChg>
        <pc:picChg chg="mod">
          <ac:chgData name="Vinante Mariasole" userId="f25cdb8e-c8ad-427b-82d2-1fc66335b6bb" providerId="ADAL" clId="{0027AF92-C948-4920-B518-135F92E9634E}" dt="2025-03-11T10:39:53.058" v="3293" actId="1076"/>
          <ac:picMkLst>
            <pc:docMk/>
            <pc:sldMk cId="926226126" sldId="301"/>
            <ac:picMk id="14" creationId="{C376B556-D7A1-85E9-50A3-7869B667C79B}"/>
          </ac:picMkLst>
        </pc:picChg>
        <pc:picChg chg="add mod">
          <ac:chgData name="Vinante Mariasole" userId="f25cdb8e-c8ad-427b-82d2-1fc66335b6bb" providerId="ADAL" clId="{0027AF92-C948-4920-B518-135F92E9634E}" dt="2025-03-11T10:39:53.058" v="3293" actId="1076"/>
          <ac:picMkLst>
            <pc:docMk/>
            <pc:sldMk cId="926226126" sldId="301"/>
            <ac:picMk id="15" creationId="{292BE9A4-B146-17A6-6C58-D63EA282F0F3}"/>
          </ac:picMkLst>
        </pc:picChg>
        <pc:picChg chg="del">
          <ac:chgData name="Vinante Mariasole" userId="f25cdb8e-c8ad-427b-82d2-1fc66335b6bb" providerId="ADAL" clId="{0027AF92-C948-4920-B518-135F92E9634E}" dt="2025-03-11T10:38:13.666" v="3268" actId="478"/>
          <ac:picMkLst>
            <pc:docMk/>
            <pc:sldMk cId="926226126" sldId="301"/>
            <ac:picMk id="16" creationId="{3AB16639-8793-30D1-00DC-565ED7CAC224}"/>
          </ac:picMkLst>
        </pc:picChg>
      </pc:sldChg>
      <pc:sldChg chg="add">
        <pc:chgData name="Vinante Mariasole" userId="f25cdb8e-c8ad-427b-82d2-1fc66335b6bb" providerId="ADAL" clId="{0027AF92-C948-4920-B518-135F92E9634E}" dt="2025-03-11T10:41:07.888" v="3296" actId="2890"/>
        <pc:sldMkLst>
          <pc:docMk/>
          <pc:sldMk cId="1672064564" sldId="302"/>
        </pc:sldMkLst>
      </pc:sldChg>
      <pc:sldChg chg="addSp delSp modSp add mod ord">
        <pc:chgData name="Vinante Mariasole" userId="f25cdb8e-c8ad-427b-82d2-1fc66335b6bb" providerId="ADAL" clId="{0027AF92-C948-4920-B518-135F92E9634E}" dt="2025-03-12T10:27:40.141" v="3572" actId="113"/>
        <pc:sldMkLst>
          <pc:docMk/>
          <pc:sldMk cId="3876576087" sldId="303"/>
        </pc:sldMkLst>
        <pc:spChg chg="mod">
          <ac:chgData name="Vinante Mariasole" userId="f25cdb8e-c8ad-427b-82d2-1fc66335b6bb" providerId="ADAL" clId="{0027AF92-C948-4920-B518-135F92E9634E}" dt="2025-03-11T10:55:27.316" v="3381" actId="20577"/>
          <ac:spMkLst>
            <pc:docMk/>
            <pc:sldMk cId="3876576087" sldId="303"/>
            <ac:spMk id="3" creationId="{16E9D97D-79E1-8C04-AEFB-9D0B2916C1AA}"/>
          </ac:spMkLst>
        </pc:spChg>
        <pc:spChg chg="mod">
          <ac:chgData name="Vinante Mariasole" userId="f25cdb8e-c8ad-427b-82d2-1fc66335b6bb" providerId="ADAL" clId="{0027AF92-C948-4920-B518-135F92E9634E}" dt="2025-03-11T10:58:02.569" v="3409" actId="20577"/>
          <ac:spMkLst>
            <pc:docMk/>
            <pc:sldMk cId="3876576087" sldId="303"/>
            <ac:spMk id="5" creationId="{7274A0BD-0ADE-425A-5A01-669AE625D855}"/>
          </ac:spMkLst>
        </pc:spChg>
        <pc:spChg chg="mod">
          <ac:chgData name="Vinante Mariasole" userId="f25cdb8e-c8ad-427b-82d2-1fc66335b6bb" providerId="ADAL" clId="{0027AF92-C948-4920-B518-135F92E9634E}" dt="2025-03-12T10:27:40.141" v="3572" actId="113"/>
          <ac:spMkLst>
            <pc:docMk/>
            <pc:sldMk cId="3876576087" sldId="303"/>
            <ac:spMk id="9" creationId="{3CE253D9-D283-9120-79F6-5E3AAC575EC1}"/>
          </ac:spMkLst>
        </pc:spChg>
        <pc:picChg chg="del">
          <ac:chgData name="Vinante Mariasole" userId="f25cdb8e-c8ad-427b-82d2-1fc66335b6bb" providerId="ADAL" clId="{0027AF92-C948-4920-B518-135F92E9634E}" dt="2025-03-11T10:57:00.325" v="3384" actId="478"/>
          <ac:picMkLst>
            <pc:docMk/>
            <pc:sldMk cId="3876576087" sldId="303"/>
            <ac:picMk id="11" creationId="{E6EF7D76-B4F2-3FC0-B0D0-E4BC70F53DA1}"/>
          </ac:picMkLst>
        </pc:picChg>
        <pc:picChg chg="add mod">
          <ac:chgData name="Vinante Mariasole" userId="f25cdb8e-c8ad-427b-82d2-1fc66335b6bb" providerId="ADAL" clId="{0027AF92-C948-4920-B518-135F92E9634E}" dt="2025-03-11T10:57:22.305" v="3390" actId="207"/>
          <ac:picMkLst>
            <pc:docMk/>
            <pc:sldMk cId="3876576087" sldId="303"/>
            <ac:picMk id="13" creationId="{9032E554-24F4-2716-41EE-794B1859F056}"/>
          </ac:picMkLst>
        </pc:picChg>
        <pc:picChg chg="add mod">
          <ac:chgData name="Vinante Mariasole" userId="f25cdb8e-c8ad-427b-82d2-1fc66335b6bb" providerId="ADAL" clId="{0027AF92-C948-4920-B518-135F92E9634E}" dt="2025-03-11T10:57:29.645" v="3391" actId="207"/>
          <ac:picMkLst>
            <pc:docMk/>
            <pc:sldMk cId="3876576087" sldId="303"/>
            <ac:picMk id="15" creationId="{E208DE6A-86D4-E4B9-43CB-27883ABB10E2}"/>
          </ac:picMkLst>
        </pc:picChg>
        <pc:picChg chg="del">
          <ac:chgData name="Vinante Mariasole" userId="f25cdb8e-c8ad-427b-82d2-1fc66335b6bb" providerId="ADAL" clId="{0027AF92-C948-4920-B518-135F92E9634E}" dt="2025-03-11T10:56:58.800" v="3383" actId="478"/>
          <ac:picMkLst>
            <pc:docMk/>
            <pc:sldMk cId="3876576087" sldId="303"/>
            <ac:picMk id="16" creationId="{97447A3F-6106-2E05-911D-F70926354D50}"/>
          </ac:picMkLst>
        </pc:picChg>
      </pc:sldChg>
      <pc:sldChg chg="modSp add mod">
        <pc:chgData name="Vinante Mariasole" userId="f25cdb8e-c8ad-427b-82d2-1fc66335b6bb" providerId="ADAL" clId="{0027AF92-C948-4920-B518-135F92E9634E}" dt="2025-03-12T10:28:58.141" v="3608" actId="113"/>
        <pc:sldMkLst>
          <pc:docMk/>
          <pc:sldMk cId="1951613189" sldId="304"/>
        </pc:sldMkLst>
        <pc:spChg chg="mod">
          <ac:chgData name="Vinante Mariasole" userId="f25cdb8e-c8ad-427b-82d2-1fc66335b6bb" providerId="ADAL" clId="{0027AF92-C948-4920-B518-135F92E9634E}" dt="2025-03-11T10:58:15.105" v="3414" actId="20577"/>
          <ac:spMkLst>
            <pc:docMk/>
            <pc:sldMk cId="1951613189" sldId="304"/>
            <ac:spMk id="3" creationId="{BBEE2B76-7149-AD72-81AA-766A5CA4A885}"/>
          </ac:spMkLst>
        </pc:spChg>
        <pc:spChg chg="mod">
          <ac:chgData name="Vinante Mariasole" userId="f25cdb8e-c8ad-427b-82d2-1fc66335b6bb" providerId="ADAL" clId="{0027AF92-C948-4920-B518-135F92E9634E}" dt="2025-03-12T10:28:58.141" v="3608" actId="113"/>
          <ac:spMkLst>
            <pc:docMk/>
            <pc:sldMk cId="1951613189" sldId="304"/>
            <ac:spMk id="9" creationId="{B68F30D3-DEB5-85FC-78EC-CBED0FD4CF92}"/>
          </ac:spMkLst>
        </pc:spChg>
      </pc:sldChg>
      <pc:sldChg chg="modSp add mod">
        <pc:chgData name="Vinante Mariasole" userId="f25cdb8e-c8ad-427b-82d2-1fc66335b6bb" providerId="ADAL" clId="{0027AF92-C948-4920-B518-135F92E9634E}" dt="2025-03-12T10:29:51.208" v="3651" actId="20577"/>
        <pc:sldMkLst>
          <pc:docMk/>
          <pc:sldMk cId="3221178928" sldId="305"/>
        </pc:sldMkLst>
        <pc:spChg chg="mod">
          <ac:chgData name="Vinante Mariasole" userId="f25cdb8e-c8ad-427b-82d2-1fc66335b6bb" providerId="ADAL" clId="{0027AF92-C948-4920-B518-135F92E9634E}" dt="2025-03-11T11:00:26.001" v="3451" actId="20577"/>
          <ac:spMkLst>
            <pc:docMk/>
            <pc:sldMk cId="3221178928" sldId="305"/>
            <ac:spMk id="3" creationId="{F5710FE7-762C-81CB-0763-C3C2400273FC}"/>
          </ac:spMkLst>
        </pc:spChg>
        <pc:spChg chg="mod">
          <ac:chgData name="Vinante Mariasole" userId="f25cdb8e-c8ad-427b-82d2-1fc66335b6bb" providerId="ADAL" clId="{0027AF92-C948-4920-B518-135F92E9634E}" dt="2025-03-12T10:29:51.208" v="3651" actId="20577"/>
          <ac:spMkLst>
            <pc:docMk/>
            <pc:sldMk cId="3221178928" sldId="305"/>
            <ac:spMk id="9" creationId="{6AD864D0-3573-7E9C-DFAD-EA92BB5D5CA7}"/>
          </ac:spMkLst>
        </pc:spChg>
      </pc:sldChg>
    </pc:docChg>
  </pc:docChgLst>
  <pc:docChgLst>
    <pc:chgData name="Angela Della Coletta" userId="731f9f33-4ba9-4b59-bde6-bbf2a77283c2" providerId="ADAL" clId="{17A419F3-C47E-4732-B5DF-E0B5A01072C9}"/>
    <pc:docChg chg="undo custSel addSld delSld modSld">
      <pc:chgData name="Angela Della Coletta" userId="731f9f33-4ba9-4b59-bde6-bbf2a77283c2" providerId="ADAL" clId="{17A419F3-C47E-4732-B5DF-E0B5A01072C9}" dt="2024-10-02T15:46:49.722" v="760" actId="478"/>
      <pc:docMkLst>
        <pc:docMk/>
      </pc:docMkLst>
      <pc:sldChg chg="addSp delSp modSp mod">
        <pc:chgData name="Angela Della Coletta" userId="731f9f33-4ba9-4b59-bde6-bbf2a77283c2" providerId="ADAL" clId="{17A419F3-C47E-4732-B5DF-E0B5A01072C9}" dt="2024-10-02T15:43:16.074" v="737" actId="1076"/>
        <pc:sldMkLst>
          <pc:docMk/>
          <pc:sldMk cId="0" sldId="256"/>
        </pc:sldMkLst>
      </pc:sldChg>
      <pc:sldChg chg="del">
        <pc:chgData name="Angela Della Coletta" userId="731f9f33-4ba9-4b59-bde6-bbf2a77283c2" providerId="ADAL" clId="{17A419F3-C47E-4732-B5DF-E0B5A01072C9}" dt="2024-10-02T07:40:43.566" v="113" actId="2696"/>
        <pc:sldMkLst>
          <pc:docMk/>
          <pc:sldMk cId="0" sldId="257"/>
        </pc:sldMkLst>
      </pc:sldChg>
      <pc:sldChg chg="addSp delSp modSp del mod">
        <pc:chgData name="Angela Della Coletta" userId="731f9f33-4ba9-4b59-bde6-bbf2a77283c2" providerId="ADAL" clId="{17A419F3-C47E-4732-B5DF-E0B5A01072C9}" dt="2024-10-02T08:57:49.560" v="435" actId="47"/>
        <pc:sldMkLst>
          <pc:docMk/>
          <pc:sldMk cId="0" sldId="258"/>
        </pc:sldMkLst>
      </pc:sldChg>
      <pc:sldChg chg="del">
        <pc:chgData name="Angela Della Coletta" userId="731f9f33-4ba9-4b59-bde6-bbf2a77283c2" providerId="ADAL" clId="{17A419F3-C47E-4732-B5DF-E0B5A01072C9}" dt="2024-10-02T08:57:52.702" v="436" actId="47"/>
        <pc:sldMkLst>
          <pc:docMk/>
          <pc:sldMk cId="0" sldId="259"/>
        </pc:sldMkLst>
      </pc:sldChg>
      <pc:sldChg chg="addSp delSp modSp add mod">
        <pc:chgData name="Angela Della Coletta" userId="731f9f33-4ba9-4b59-bde6-bbf2a77283c2" providerId="ADAL" clId="{17A419F3-C47E-4732-B5DF-E0B5A01072C9}" dt="2024-10-02T15:06:54.791" v="666" actId="1076"/>
        <pc:sldMkLst>
          <pc:docMk/>
          <pc:sldMk cId="2743823952" sldId="260"/>
        </pc:sldMkLst>
      </pc:sldChg>
      <pc:sldChg chg="addSp delSp modSp add mod">
        <pc:chgData name="Angela Della Coletta" userId="731f9f33-4ba9-4b59-bde6-bbf2a77283c2" providerId="ADAL" clId="{17A419F3-C47E-4732-B5DF-E0B5A01072C9}" dt="2024-10-02T15:46:31.375" v="757" actId="478"/>
        <pc:sldMkLst>
          <pc:docMk/>
          <pc:sldMk cId="1117506973" sldId="261"/>
        </pc:sldMkLst>
      </pc:sldChg>
      <pc:sldChg chg="addSp delSp modSp add mod">
        <pc:chgData name="Angela Della Coletta" userId="731f9f33-4ba9-4b59-bde6-bbf2a77283c2" providerId="ADAL" clId="{17A419F3-C47E-4732-B5DF-E0B5A01072C9}" dt="2024-10-02T15:46:49.722" v="760" actId="478"/>
        <pc:sldMkLst>
          <pc:docMk/>
          <pc:sldMk cId="906829294" sldId="262"/>
        </pc:sldMkLst>
      </pc:sldChg>
    </pc:docChg>
  </pc:docChgLst>
  <pc:docChgLst>
    <pc:chgData name="Angela Della Coletta" userId="S::dellacoletta@ancilab.it::731f9f33-4ba9-4b59-bde6-bbf2a77283c2" providerId="AD" clId="Web-{FE8B57AA-7E3A-4726-82A6-B6CD22143C99}"/>
    <pc:docChg chg="addSld modSld sldOrd">
      <pc:chgData name="Angela Della Coletta" userId="S::dellacoletta@ancilab.it::731f9f33-4ba9-4b59-bde6-bbf2a77283c2" providerId="AD" clId="Web-{FE8B57AA-7E3A-4726-82A6-B6CD22143C99}" dt="2024-10-14T08:37:52.433" v="206" actId="1076"/>
      <pc:docMkLst>
        <pc:docMk/>
      </pc:docMkLst>
      <pc:sldChg chg="addSp delSp modSp">
        <pc:chgData name="Angela Della Coletta" userId="S::dellacoletta@ancilab.it::731f9f33-4ba9-4b59-bde6-bbf2a77283c2" providerId="AD" clId="Web-{FE8B57AA-7E3A-4726-82A6-B6CD22143C99}" dt="2024-10-14T08:26:21.300" v="86" actId="1076"/>
        <pc:sldMkLst>
          <pc:docMk/>
          <pc:sldMk cId="0" sldId="256"/>
        </pc:sldMkLst>
      </pc:sldChg>
      <pc:sldChg chg="delSp modSp add ord">
        <pc:chgData name="Angela Della Coletta" userId="S::dellacoletta@ancilab.it::731f9f33-4ba9-4b59-bde6-bbf2a77283c2" providerId="AD" clId="Web-{FE8B57AA-7E3A-4726-82A6-B6CD22143C99}" dt="2024-10-14T08:37:52.433" v="206" actId="1076"/>
        <pc:sldMkLst>
          <pc:docMk/>
          <pc:sldMk cId="0" sldId="258"/>
        </pc:sldMkLst>
      </pc:sldChg>
      <pc:sldChg chg="addSp delSp modSp">
        <pc:chgData name="Angela Della Coletta" userId="S::dellacoletta@ancilab.it::731f9f33-4ba9-4b59-bde6-bbf2a77283c2" providerId="AD" clId="Web-{FE8B57AA-7E3A-4726-82A6-B6CD22143C99}" dt="2024-10-14T08:30:26.505" v="154" actId="20577"/>
        <pc:sldMkLst>
          <pc:docMk/>
          <pc:sldMk cId="2743823952" sldId="260"/>
        </pc:sldMkLst>
      </pc:sldChg>
      <pc:sldChg chg="addSp modSp">
        <pc:chgData name="Angela Della Coletta" userId="S::dellacoletta@ancilab.it::731f9f33-4ba9-4b59-bde6-bbf2a77283c2" providerId="AD" clId="Web-{FE8B57AA-7E3A-4726-82A6-B6CD22143C99}" dt="2024-10-14T08:30:08.114" v="148" actId="20577"/>
        <pc:sldMkLst>
          <pc:docMk/>
          <pc:sldMk cId="1117506973" sldId="261"/>
        </pc:sldMkLst>
      </pc:sldChg>
      <pc:sldChg chg="addSp delSp modSp">
        <pc:chgData name="Angela Della Coletta" userId="S::dellacoletta@ancilab.it::731f9f33-4ba9-4b59-bde6-bbf2a77283c2" providerId="AD" clId="Web-{FE8B57AA-7E3A-4726-82A6-B6CD22143C99}" dt="2024-10-14T08:30:53.474" v="164" actId="20577"/>
        <pc:sldMkLst>
          <pc:docMk/>
          <pc:sldMk cId="3155050844" sldId="264"/>
        </pc:sldMkLst>
      </pc:sldChg>
      <pc:sldChg chg="addSp">
        <pc:chgData name="Angela Della Coletta" userId="S::dellacoletta@ancilab.it::731f9f33-4ba9-4b59-bde6-bbf2a77283c2" providerId="AD" clId="Web-{FE8B57AA-7E3A-4726-82A6-B6CD22143C99}" dt="2024-10-14T08:31:09.365" v="165"/>
        <pc:sldMkLst>
          <pc:docMk/>
          <pc:sldMk cId="3163740164" sldId="266"/>
        </pc:sldMkLst>
      </pc:sldChg>
      <pc:sldChg chg="addSp delSp modSp">
        <pc:chgData name="Angela Della Coletta" userId="S::dellacoletta@ancilab.it::731f9f33-4ba9-4b59-bde6-bbf2a77283c2" providerId="AD" clId="Web-{FE8B57AA-7E3A-4726-82A6-B6CD22143C99}" dt="2024-10-14T08:33:59.803" v="192" actId="1076"/>
        <pc:sldMkLst>
          <pc:docMk/>
          <pc:sldMk cId="1190886269" sldId="268"/>
        </pc:sldMkLst>
      </pc:sldChg>
      <pc:sldChg chg="modSp">
        <pc:chgData name="Angela Della Coletta" userId="S::dellacoletta@ancilab.it::731f9f33-4ba9-4b59-bde6-bbf2a77283c2" providerId="AD" clId="Web-{FE8B57AA-7E3A-4726-82A6-B6CD22143C99}" dt="2024-10-14T08:34:16.475" v="194" actId="1076"/>
        <pc:sldMkLst>
          <pc:docMk/>
          <pc:sldMk cId="508605594" sldId="269"/>
        </pc:sldMkLst>
      </pc:sldChg>
      <pc:sldChg chg="addSp modSp">
        <pc:chgData name="Angela Della Coletta" userId="S::dellacoletta@ancilab.it::731f9f33-4ba9-4b59-bde6-bbf2a77283c2" providerId="AD" clId="Web-{FE8B57AA-7E3A-4726-82A6-B6CD22143C99}" dt="2024-10-14T08:31:48.630" v="172" actId="1076"/>
        <pc:sldMkLst>
          <pc:docMk/>
          <pc:sldMk cId="3753105515" sldId="270"/>
        </pc:sldMkLst>
      </pc:sldChg>
      <pc:sldChg chg="addSp modSp">
        <pc:chgData name="Angela Della Coletta" userId="S::dellacoletta@ancilab.it::731f9f33-4ba9-4b59-bde6-bbf2a77283c2" providerId="AD" clId="Web-{FE8B57AA-7E3A-4726-82A6-B6CD22143C99}" dt="2024-10-14T08:29:50.786" v="142" actId="20577"/>
        <pc:sldMkLst>
          <pc:docMk/>
          <pc:sldMk cId="372983829" sldId="271"/>
        </pc:sldMkLst>
      </pc:sldChg>
      <pc:sldChg chg="addSp">
        <pc:chgData name="Angela Della Coletta" userId="S::dellacoletta@ancilab.it::731f9f33-4ba9-4b59-bde6-bbf2a77283c2" providerId="AD" clId="Web-{FE8B57AA-7E3A-4726-82A6-B6CD22143C99}" dt="2024-10-14T08:31:17.349" v="167"/>
        <pc:sldMkLst>
          <pc:docMk/>
          <pc:sldMk cId="2663357272" sldId="273"/>
        </pc:sldMkLst>
      </pc:sldChg>
      <pc:sldChg chg="addSp">
        <pc:chgData name="Angela Della Coletta" userId="S::dellacoletta@ancilab.it::731f9f33-4ba9-4b59-bde6-bbf2a77283c2" providerId="AD" clId="Web-{FE8B57AA-7E3A-4726-82A6-B6CD22143C99}" dt="2024-10-14T08:31:13.724" v="166"/>
        <pc:sldMkLst>
          <pc:docMk/>
          <pc:sldMk cId="1778178013" sldId="275"/>
        </pc:sldMkLst>
      </pc:sldChg>
      <pc:sldChg chg="addSp modSp">
        <pc:chgData name="Angela Della Coletta" userId="S::dellacoletta@ancilab.it::731f9f33-4ba9-4b59-bde6-bbf2a77283c2" providerId="AD" clId="Web-{FE8B57AA-7E3A-4726-82A6-B6CD22143C99}" dt="2024-10-14T08:32:31.271" v="178" actId="1076"/>
        <pc:sldMkLst>
          <pc:docMk/>
          <pc:sldMk cId="1140074887" sldId="276"/>
        </pc:sldMkLst>
      </pc:sldChg>
    </pc:docChg>
  </pc:docChgLst>
  <pc:docChgLst>
    <pc:chgData name="Angela Della Coletta" userId="S::dellacoletta@ancilab.it::731f9f33-4ba9-4b59-bde6-bbf2a77283c2" providerId="AD" clId="Web-{D5096754-F2DC-45C4-AA27-CFB596706B20}"/>
    <pc:docChg chg="addSld modSld">
      <pc:chgData name="Angela Della Coletta" userId="S::dellacoletta@ancilab.it::731f9f33-4ba9-4b59-bde6-bbf2a77283c2" providerId="AD" clId="Web-{D5096754-F2DC-45C4-AA27-CFB596706B20}" dt="2024-10-15T09:25:53.846" v="90" actId="20577"/>
      <pc:docMkLst>
        <pc:docMk/>
      </pc:docMkLst>
      <pc:sldChg chg="modSp">
        <pc:chgData name="Angela Della Coletta" userId="S::dellacoletta@ancilab.it::731f9f33-4ba9-4b59-bde6-bbf2a77283c2" providerId="AD" clId="Web-{D5096754-F2DC-45C4-AA27-CFB596706B20}" dt="2024-10-15T09:25:53.846" v="90" actId="20577"/>
        <pc:sldMkLst>
          <pc:docMk/>
          <pc:sldMk cId="0" sldId="256"/>
        </pc:sldMkLst>
      </pc:sldChg>
      <pc:sldChg chg="addSp delSp modSp">
        <pc:chgData name="Angela Della Coletta" userId="S::dellacoletta@ancilab.it::731f9f33-4ba9-4b59-bde6-bbf2a77283c2" providerId="AD" clId="Web-{D5096754-F2DC-45C4-AA27-CFB596706B20}" dt="2024-10-15T09:25:01.580" v="89" actId="1076"/>
        <pc:sldMkLst>
          <pc:docMk/>
          <pc:sldMk cId="2434930773" sldId="278"/>
        </pc:sldMkLst>
      </pc:sldChg>
      <pc:sldChg chg="add replId">
        <pc:chgData name="Angela Della Coletta" userId="S::dellacoletta@ancilab.it::731f9f33-4ba9-4b59-bde6-bbf2a77283c2" providerId="AD" clId="Web-{D5096754-F2DC-45C4-AA27-CFB596706B20}" dt="2024-10-15T09:20:24.516" v="0"/>
        <pc:sldMkLst>
          <pc:docMk/>
          <pc:sldMk cId="4236717696" sldId="279"/>
        </pc:sldMkLst>
      </pc:sldChg>
    </pc:docChg>
  </pc:docChgLst>
  <pc:docChgLst>
    <pc:chgData name="Angela Della Coletta" userId="S::dellacoletta@ancilab.it::731f9f33-4ba9-4b59-bde6-bbf2a77283c2" providerId="AD" clId="Web-{81B6DCE5-A3FC-4810-BFAE-43C4F1CC9708}"/>
    <pc:docChg chg="modSld">
      <pc:chgData name="Angela Della Coletta" userId="S::dellacoletta@ancilab.it::731f9f33-4ba9-4b59-bde6-bbf2a77283c2" providerId="AD" clId="Web-{81B6DCE5-A3FC-4810-BFAE-43C4F1CC9708}" dt="2025-06-19T09:52:58.197" v="5" actId="1076"/>
      <pc:docMkLst>
        <pc:docMk/>
      </pc:docMkLst>
      <pc:sldChg chg="modSp">
        <pc:chgData name="Angela Della Coletta" userId="S::dellacoletta@ancilab.it::731f9f33-4ba9-4b59-bde6-bbf2a77283c2" providerId="AD" clId="Web-{81B6DCE5-A3FC-4810-BFAE-43C4F1CC9708}" dt="2025-06-19T09:52:58.197" v="5" actId="1076"/>
        <pc:sldMkLst>
          <pc:docMk/>
          <pc:sldMk cId="2472938538" sldId="285"/>
        </pc:sldMkLst>
        <pc:picChg chg="mod">
          <ac:chgData name="Angela Della Coletta" userId="S::dellacoletta@ancilab.it::731f9f33-4ba9-4b59-bde6-bbf2a77283c2" providerId="AD" clId="Web-{81B6DCE5-A3FC-4810-BFAE-43C4F1CC9708}" dt="2025-06-19T09:52:58.197" v="5" actId="1076"/>
          <ac:picMkLst>
            <pc:docMk/>
            <pc:sldMk cId="2472938538" sldId="285"/>
            <ac:picMk id="5" creationId="{10D23AD3-E801-2226-6C3E-F62DBFE9B78A}"/>
          </ac:picMkLst>
        </pc:picChg>
        <pc:picChg chg="mod">
          <ac:chgData name="Angela Della Coletta" userId="S::dellacoletta@ancilab.it::731f9f33-4ba9-4b59-bde6-bbf2a77283c2" providerId="AD" clId="Web-{81B6DCE5-A3FC-4810-BFAE-43C4F1CC9708}" dt="2025-06-19T09:52:17.150" v="1"/>
          <ac:picMkLst>
            <pc:docMk/>
            <pc:sldMk cId="2472938538" sldId="285"/>
            <ac:picMk id="9" creationId="{79E11E8D-2675-BEA0-350D-27A334B91C23}"/>
          </ac:picMkLst>
        </pc:picChg>
      </pc:sldChg>
    </pc:docChg>
  </pc:docChgLst>
  <pc:docChgLst>
    <pc:chgData name="Vinante Mariasole" userId="S::vinante@voloscanci.it::f25cdb8e-c8ad-427b-82d2-1fc66335b6bb" providerId="AD" clId="Web-{DE85D502-627A-48D3-9069-D3C71C71B11B}"/>
    <pc:docChg chg="modSld">
      <pc:chgData name="Vinante Mariasole" userId="S::vinante@voloscanci.it::f25cdb8e-c8ad-427b-82d2-1fc66335b6bb" providerId="AD" clId="Web-{DE85D502-627A-48D3-9069-D3C71C71B11B}" dt="2025-03-12T10:51:53.108" v="23" actId="20577"/>
      <pc:docMkLst>
        <pc:docMk/>
      </pc:docMkLst>
      <pc:sldChg chg="addSp modSp">
        <pc:chgData name="Vinante Mariasole" userId="S::vinante@voloscanci.it::f25cdb8e-c8ad-427b-82d2-1fc66335b6bb" providerId="AD" clId="Web-{DE85D502-627A-48D3-9069-D3C71C71B11B}" dt="2025-03-12T10:51:53.108" v="23" actId="20577"/>
        <pc:sldMkLst>
          <pc:docMk/>
          <pc:sldMk cId="0" sldId="258"/>
        </pc:sldMkLst>
        <pc:spChg chg="mod">
          <ac:chgData name="Vinante Mariasole" userId="S::vinante@voloscanci.it::f25cdb8e-c8ad-427b-82d2-1fc66335b6bb" providerId="AD" clId="Web-{DE85D502-627A-48D3-9069-D3C71C71B11B}" dt="2025-03-12T10:51:28.201" v="13" actId="20577"/>
          <ac:spMkLst>
            <pc:docMk/>
            <pc:sldMk cId="0" sldId="258"/>
            <ac:spMk id="15" creationId="{9858C8AA-8DF2-9B12-CC9B-8462F9F7B599}"/>
          </ac:spMkLst>
        </pc:spChg>
        <pc:spChg chg="mod">
          <ac:chgData name="Vinante Mariasole" userId="S::vinante@voloscanci.it::f25cdb8e-c8ad-427b-82d2-1fc66335b6bb" providerId="AD" clId="Web-{DE85D502-627A-48D3-9069-D3C71C71B11B}" dt="2025-03-12T10:51:49.623" v="21" actId="20577"/>
          <ac:spMkLst>
            <pc:docMk/>
            <pc:sldMk cId="0" sldId="258"/>
            <ac:spMk id="17" creationId="{3B3BCCD3-AAC3-0B86-A7C4-8D2D012A4654}"/>
          </ac:spMkLst>
        </pc:spChg>
        <pc:spChg chg="add mod">
          <ac:chgData name="Vinante Mariasole" userId="S::vinante@voloscanci.it::f25cdb8e-c8ad-427b-82d2-1fc66335b6bb" providerId="AD" clId="Web-{DE85D502-627A-48D3-9069-D3C71C71B11B}" dt="2025-03-12T10:50:59.170" v="9" actId="1076"/>
          <ac:spMkLst>
            <pc:docMk/>
            <pc:sldMk cId="0" sldId="258"/>
            <ac:spMk id="19" creationId="{FE7D5669-2631-AE8A-2DE8-1450D42AB4EF}"/>
          </ac:spMkLst>
        </pc:spChg>
        <pc:spChg chg="add mod">
          <ac:chgData name="Vinante Mariasole" userId="S::vinante@voloscanci.it::f25cdb8e-c8ad-427b-82d2-1fc66335b6bb" providerId="AD" clId="Web-{DE85D502-627A-48D3-9069-D3C71C71B11B}" dt="2025-03-12T10:51:53.108" v="23" actId="20577"/>
          <ac:spMkLst>
            <pc:docMk/>
            <pc:sldMk cId="0" sldId="258"/>
            <ac:spMk id="20" creationId="{50A74679-B2E2-21B2-17E7-58368F654C7E}"/>
          </ac:spMkLst>
        </pc:spChg>
      </pc:sldChg>
      <pc:sldChg chg="modSp">
        <pc:chgData name="Vinante Mariasole" userId="S::vinante@voloscanci.it::f25cdb8e-c8ad-427b-82d2-1fc66335b6bb" providerId="AD" clId="Web-{DE85D502-627A-48D3-9069-D3C71C71B11B}" dt="2025-03-12T10:49:53.795" v="6" actId="20577"/>
        <pc:sldMkLst>
          <pc:docMk/>
          <pc:sldMk cId="3163740164" sldId="266"/>
        </pc:sldMkLst>
        <pc:spChg chg="mod">
          <ac:chgData name="Vinante Mariasole" userId="S::vinante@voloscanci.it::f25cdb8e-c8ad-427b-82d2-1fc66335b6bb" providerId="AD" clId="Web-{DE85D502-627A-48D3-9069-D3C71C71B11B}" dt="2025-03-12T10:49:53.795" v="6" actId="20577"/>
          <ac:spMkLst>
            <pc:docMk/>
            <pc:sldMk cId="3163740164" sldId="266"/>
            <ac:spMk id="14" creationId="{01543003-31E9-F446-05A5-7504CE71FC72}"/>
          </ac:spMkLst>
        </pc:spChg>
      </pc:sldChg>
      <pc:sldChg chg="modSp">
        <pc:chgData name="Vinante Mariasole" userId="S::vinante@voloscanci.it::f25cdb8e-c8ad-427b-82d2-1fc66335b6bb" providerId="AD" clId="Web-{DE85D502-627A-48D3-9069-D3C71C71B11B}" dt="2025-03-12T10:49:38.279" v="1" actId="20577"/>
        <pc:sldMkLst>
          <pc:docMk/>
          <pc:sldMk cId="926226126" sldId="301"/>
        </pc:sldMkLst>
        <pc:spChg chg="mod">
          <ac:chgData name="Vinante Mariasole" userId="S::vinante@voloscanci.it::f25cdb8e-c8ad-427b-82d2-1fc66335b6bb" providerId="AD" clId="Web-{DE85D502-627A-48D3-9069-D3C71C71B11B}" dt="2025-03-12T10:49:38.279" v="1" actId="20577"/>
          <ac:spMkLst>
            <pc:docMk/>
            <pc:sldMk cId="926226126" sldId="301"/>
            <ac:spMk id="9" creationId="{876858D0-6C95-F5E6-441C-CABE0287358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1EEA6-CCF8-452D-A9C8-80EDA1437E9C}" type="datetimeFigureOut">
              <a:rPr lang="it-IT" smtClean="0"/>
              <a:t>19/06/2025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DEFBE-52FD-4F00-BE29-4AD13CD089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185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DEFBE-52FD-4F00-BE29-4AD13CD0892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68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6D4C1-D7FC-808C-7EED-BF30DFD2E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4062E92-42E4-712F-2CCD-48A51BB329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AF5F452-5D39-9818-F20B-57C138EA34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79781C7-BF6B-8281-300C-47B7B65DD9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DEFBE-52FD-4F00-BE29-4AD13CD08921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8664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EEEA0-1C0D-5551-960C-47CC3C5C2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7FC64A2-C89A-95AB-5692-68CBCC8409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3962BE4-4036-8910-7B76-EC9ABD7839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2F660AA-B82C-0B2D-5FD8-D6A070892E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DEFBE-52FD-4F00-BE29-4AD13CD08921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042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EE2B8-9CA6-3114-FED1-3AEF3CA21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333ED4E-E6D3-1481-4541-2684FD3DDD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618E93E-F83A-E273-77BC-785BB0CBD2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F2530DE-F29D-09CE-5D79-C2562BB5A5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DEFBE-52FD-4F00-BE29-4AD13CD08921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212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151E2-BC94-71BD-62BE-619F7E2AE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9AD0E70-237A-12F9-CD33-1ACECC2341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0A83320-C32B-BB53-AA34-2F02D0526B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122838-90D2-790E-E99B-C6B39919E2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DEFBE-52FD-4F00-BE29-4AD13CD08921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908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ECCA5-CA96-E757-F316-96B37205A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CD57570-009B-8456-0307-776D35E94D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93E435D-BA86-BD0B-8FFA-29EA10582C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09CBD82-ED19-BAF3-689E-D2484161EB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DEFBE-52FD-4F00-BE29-4AD13CD08921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768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D15A3-41F2-DC19-31FB-E44E33A18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3E6C8D2-776B-3A32-9485-15CBD01603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CB5F8BB-5C03-0682-C23D-0CD9681167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F1E3757-0DE6-8E4A-2236-5CDA0244B6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DEFBE-52FD-4F00-BE29-4AD13CD08921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300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D733D-D75E-576D-DA37-8EE8F6B19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90109F6-F435-1D16-93CE-2B90A83B70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3ECF3AB-0D68-51E7-844A-683EFB05C9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0B926CC-F9D8-4CA6-7BE1-60DCA2D1A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DEFBE-52FD-4F00-BE29-4AD13CD08921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304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FFA00-C129-B6BA-9179-1C6A0B7C6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955324D-A647-E13E-FBF6-6D24B26B4A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C139AEC-C46B-9286-39A9-59D8ACDD22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A6A3344-2245-9289-6563-B0C55819C3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DEFBE-52FD-4F00-BE29-4AD13CD08921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980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1596" y="0"/>
            <a:ext cx="6280404" cy="611733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44602" y="2385822"/>
            <a:ext cx="325120" cy="323215"/>
          </a:xfrm>
          <a:custGeom>
            <a:avLst/>
            <a:gdLst/>
            <a:ahLst/>
            <a:cxnLst/>
            <a:rect l="l" t="t" r="r" b="b"/>
            <a:pathLst>
              <a:path w="325120" h="323214">
                <a:moveTo>
                  <a:pt x="0" y="161543"/>
                </a:moveTo>
                <a:lnTo>
                  <a:pt x="5797" y="118577"/>
                </a:lnTo>
                <a:lnTo>
                  <a:pt x="22160" y="79981"/>
                </a:lnTo>
                <a:lnTo>
                  <a:pt x="47539" y="47291"/>
                </a:lnTo>
                <a:lnTo>
                  <a:pt x="80388" y="22041"/>
                </a:lnTo>
                <a:lnTo>
                  <a:pt x="119159" y="5766"/>
                </a:lnTo>
                <a:lnTo>
                  <a:pt x="162305" y="0"/>
                </a:lnTo>
                <a:lnTo>
                  <a:pt x="205452" y="5766"/>
                </a:lnTo>
                <a:lnTo>
                  <a:pt x="244223" y="22041"/>
                </a:lnTo>
                <a:lnTo>
                  <a:pt x="277072" y="47291"/>
                </a:lnTo>
                <a:lnTo>
                  <a:pt x="302451" y="79981"/>
                </a:lnTo>
                <a:lnTo>
                  <a:pt x="318814" y="118577"/>
                </a:lnTo>
                <a:lnTo>
                  <a:pt x="324612" y="161543"/>
                </a:lnTo>
                <a:lnTo>
                  <a:pt x="318814" y="204510"/>
                </a:lnTo>
                <a:lnTo>
                  <a:pt x="302451" y="243106"/>
                </a:lnTo>
                <a:lnTo>
                  <a:pt x="277072" y="275796"/>
                </a:lnTo>
                <a:lnTo>
                  <a:pt x="244223" y="301046"/>
                </a:lnTo>
                <a:lnTo>
                  <a:pt x="205452" y="317321"/>
                </a:lnTo>
                <a:lnTo>
                  <a:pt x="162305" y="323088"/>
                </a:lnTo>
                <a:lnTo>
                  <a:pt x="119159" y="317321"/>
                </a:lnTo>
                <a:lnTo>
                  <a:pt x="80388" y="301046"/>
                </a:lnTo>
                <a:lnTo>
                  <a:pt x="47539" y="275796"/>
                </a:lnTo>
                <a:lnTo>
                  <a:pt x="22160" y="243106"/>
                </a:lnTo>
                <a:lnTo>
                  <a:pt x="5797" y="204510"/>
                </a:lnTo>
                <a:lnTo>
                  <a:pt x="0" y="161543"/>
                </a:lnTo>
                <a:close/>
              </a:path>
            </a:pathLst>
          </a:custGeom>
          <a:ln w="1905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38124" y="2556129"/>
            <a:ext cx="5449570" cy="3500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F210F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" y="10667"/>
            <a:ext cx="12190475" cy="60472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9643" y="159842"/>
            <a:ext cx="11792712" cy="530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6161" y="1200137"/>
            <a:ext cx="5172710" cy="4364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6.sv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6.sv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3.svg"/><Relationship Id="rId5" Type="http://schemas.openxmlformats.org/officeDocument/2006/relationships/image" Target="../media/image4.pn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3.svg"/><Relationship Id="rId5" Type="http://schemas.openxmlformats.org/officeDocument/2006/relationships/image" Target="../media/image4.pn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3.svg"/><Relationship Id="rId5" Type="http://schemas.openxmlformats.org/officeDocument/2006/relationships/image" Target="../media/image4.pn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38.svg"/><Relationship Id="rId4" Type="http://schemas.openxmlformats.org/officeDocument/2006/relationships/image" Target="../media/image4.png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.png"/><Relationship Id="rId7" Type="http://schemas.openxmlformats.org/officeDocument/2006/relationships/hyperlink" Target="https://www.cartaidentita.interno.gov.it/info-utili/recupero-puk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46.svg"/><Relationship Id="rId5" Type="http://schemas.openxmlformats.org/officeDocument/2006/relationships/image" Target="../media/image5.png"/><Relationship Id="rId10" Type="http://schemas.openxmlformats.org/officeDocument/2006/relationships/image" Target="../media/image45.png"/><Relationship Id="rId4" Type="http://schemas.openxmlformats.org/officeDocument/2006/relationships/image" Target="../media/image4.png"/><Relationship Id="rId9" Type="http://schemas.openxmlformats.org/officeDocument/2006/relationships/image" Target="../media/image4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openxmlformats.org/officeDocument/2006/relationships/image" Target="../media/image4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2.sv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.png"/><Relationship Id="rId7" Type="http://schemas.openxmlformats.org/officeDocument/2006/relationships/image" Target="../media/image5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.png"/><Relationship Id="rId7" Type="http://schemas.openxmlformats.org/officeDocument/2006/relationships/image" Target="../media/image5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.png"/><Relationship Id="rId7" Type="http://schemas.openxmlformats.org/officeDocument/2006/relationships/image" Target="../media/image5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3.png"/><Relationship Id="rId7" Type="http://schemas.openxmlformats.org/officeDocument/2006/relationships/image" Target="../media/image6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rtaidentita.interno.gov.it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6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3.png"/><Relationship Id="rId7" Type="http://schemas.openxmlformats.org/officeDocument/2006/relationships/image" Target="../media/image6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68.svg"/><Relationship Id="rId4" Type="http://schemas.openxmlformats.org/officeDocument/2006/relationships/image" Target="../media/image4.png"/><Relationship Id="rId9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8.sv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2.sv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hyperlink" Target="https://www.cartaidentita.interno.gov.it/la-carta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www.cartaidentita.interno.gov.it/info-utili/firma-con-cie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2.sv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-152400"/>
            <a:ext cx="12344400" cy="62102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4468" y="1248222"/>
            <a:ext cx="3344662" cy="935513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6000" dirty="0">
                <a:solidFill>
                  <a:srgbClr val="002060"/>
                </a:solidFill>
                <a:latin typeface="Titillium Web"/>
              </a:rPr>
              <a:t>CIE</a:t>
            </a:r>
            <a:endParaRPr sz="6000" dirty="0">
              <a:solidFill>
                <a:srgbClr val="002060"/>
              </a:solidFill>
              <a:latin typeface="Titillium Web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44463" y="2631440"/>
            <a:ext cx="1224280" cy="0"/>
          </a:xfrm>
          <a:custGeom>
            <a:avLst/>
            <a:gdLst/>
            <a:ahLst/>
            <a:cxnLst/>
            <a:rect l="l" t="t" r="r" b="b"/>
            <a:pathLst>
              <a:path w="1224280">
                <a:moveTo>
                  <a:pt x="0" y="0"/>
                </a:moveTo>
                <a:lnTo>
                  <a:pt x="1224026" y="0"/>
                </a:lnTo>
              </a:path>
            </a:pathLst>
          </a:custGeom>
          <a:ln w="28575">
            <a:solidFill>
              <a:srgbClr val="1738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14D16250-C1B9-FA21-D211-B40AF30BCE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F8342F6F-3C3A-BEFD-1A9F-8E1E89A875E3}"/>
              </a:ext>
            </a:extLst>
          </p:cNvPr>
          <p:cNvCxnSpPr>
            <a:cxnSpLocks/>
          </p:cNvCxnSpPr>
          <p:nvPr/>
        </p:nvCxnSpPr>
        <p:spPr>
          <a:xfrm>
            <a:off x="10668000" y="6216711"/>
            <a:ext cx="0" cy="4611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5E83B7E0-97FA-836C-ADF1-042E7A41684E}"/>
              </a:ext>
            </a:extLst>
          </p:cNvPr>
          <p:cNvSpPr/>
          <p:nvPr/>
        </p:nvSpPr>
        <p:spPr>
          <a:xfrm>
            <a:off x="6961065" y="1565576"/>
            <a:ext cx="3915087" cy="27743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Elemento grafico 13" descr="Badge dipendente contorno">
            <a:extLst>
              <a:ext uri="{FF2B5EF4-FFF2-40B4-BE49-F238E27FC236}">
                <a16:creationId xmlns:a16="http://schemas.microsoft.com/office/drawing/2014/main" id="{A55BDE16-D61E-D0F2-55B6-90EFB58D9F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59593" y="724270"/>
            <a:ext cx="4457329" cy="4457329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DD01EC60-C5C0-A2C8-A691-A18FBAB249A7}"/>
              </a:ext>
            </a:extLst>
          </p:cNvPr>
          <p:cNvSpPr txBox="1">
            <a:spLocks/>
          </p:cNvSpPr>
          <p:nvPr/>
        </p:nvSpPr>
        <p:spPr>
          <a:xfrm>
            <a:off x="1244468" y="3047324"/>
            <a:ext cx="4552920" cy="136640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>
              <a:defRPr sz="17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it-IT" sz="4400" kern="0" dirty="0">
                <a:solidFill>
                  <a:srgbClr val="002060"/>
                </a:solidFill>
                <a:latin typeface="Titillium Web"/>
              </a:rPr>
              <a:t>Carta d’Identità Elettronica</a:t>
            </a:r>
          </a:p>
        </p:txBody>
      </p:sp>
      <p:sp>
        <p:nvSpPr>
          <p:cNvPr id="5" name="CasellaDiTesto 8">
            <a:extLst>
              <a:ext uri="{FF2B5EF4-FFF2-40B4-BE49-F238E27FC236}">
                <a16:creationId xmlns:a16="http://schemas.microsoft.com/office/drawing/2014/main" id="{6E6F6884-4626-C2EA-4BB5-E5741D61FEB1}"/>
              </a:ext>
            </a:extLst>
          </p:cNvPr>
          <p:cNvSpPr txBox="1"/>
          <p:nvPr/>
        </p:nvSpPr>
        <p:spPr>
          <a:xfrm>
            <a:off x="1240840" y="4429760"/>
            <a:ext cx="402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spc="-10" dirty="0">
                <a:solidFill>
                  <a:srgbClr val="173861"/>
                </a:solidFill>
                <a:latin typeface="Titillium Web" panose="00000500000000000000" pitchFamily="2" charset="0"/>
                <a:cs typeface="Trebuchet MS"/>
              </a:rPr>
              <a:t>Punto di facilitazione digitale </a:t>
            </a:r>
            <a:r>
              <a:rPr lang="it-IT" sz="1800" b="1" spc="-10" dirty="0" err="1">
                <a:solidFill>
                  <a:srgbClr val="173861"/>
                </a:solidFill>
                <a:latin typeface="Titillium Web" panose="00000500000000000000" pitchFamily="2" charset="0"/>
                <a:cs typeface="Trebuchet MS"/>
              </a:rPr>
              <a:t>AnciLab</a:t>
            </a:r>
            <a:endParaRPr lang="it-IT" sz="1800" dirty="0">
              <a:latin typeface="Titillium Web" panose="00000500000000000000" pitchFamily="2" charset="0"/>
              <a:cs typeface="Trebuchet MS"/>
            </a:endParaRPr>
          </a:p>
          <a:p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4936A35-84BC-3EB6-6852-F3583938A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2B76EAC0-480F-C552-0E5B-FB132474B45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-152400"/>
            <a:ext cx="12344400" cy="6210299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128F6D66-1CDC-A99C-E9FB-45C688873FD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83CFC5E6-2169-70FF-7334-64EB5680942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8" name="object 8">
            <a:extLst>
              <a:ext uri="{FF2B5EF4-FFF2-40B4-BE49-F238E27FC236}">
                <a16:creationId xmlns:a16="http://schemas.microsoft.com/office/drawing/2014/main" id="{16947886-D257-52D0-0911-AD4B1001D59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590437DC-589D-8664-A320-EF6669D9FD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EB4D416B-5C50-0897-5D46-9560B26C8A73}"/>
              </a:ext>
            </a:extLst>
          </p:cNvPr>
          <p:cNvCxnSpPr>
            <a:cxnSpLocks/>
          </p:cNvCxnSpPr>
          <p:nvPr/>
        </p:nvCxnSpPr>
        <p:spPr>
          <a:xfrm>
            <a:off x="10668000" y="6216711"/>
            <a:ext cx="0" cy="4611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A2221CF-F666-D4CA-7470-07788AD6FCE2}"/>
              </a:ext>
            </a:extLst>
          </p:cNvPr>
          <p:cNvSpPr txBox="1"/>
          <p:nvPr/>
        </p:nvSpPr>
        <p:spPr>
          <a:xfrm>
            <a:off x="555268" y="1556734"/>
            <a:ext cx="6626304" cy="3797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È possibile richiedere l’emissione della Carta di Identità Elettronica presso il proprio </a:t>
            </a: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comune di residenza </a:t>
            </a: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o </a:t>
            </a: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domicilio</a:t>
            </a: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 oppure, nel caso di cittadini italiani residenti all’estero, presso il proprio </a:t>
            </a: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consolato di competenza</a:t>
            </a: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it-IT" dirty="0">
              <a:solidFill>
                <a:srgbClr val="002060"/>
              </a:solidFill>
              <a:latin typeface="Titillium Web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Il cittadino dovrà andare in Comune portando con sé una </a:t>
            </a: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fototessera</a:t>
            </a: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 in formato cartaceo salvo che abbia fissato l’appuntamento tramite Agenda CIE e abbia caricato la fototessera in </a:t>
            </a: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formato digitale</a:t>
            </a: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.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DFFB8CF3-B33D-0184-2E14-203E4BB17485}"/>
              </a:ext>
            </a:extLst>
          </p:cNvPr>
          <p:cNvSpPr/>
          <p:nvPr/>
        </p:nvSpPr>
        <p:spPr>
          <a:xfrm rot="5400000">
            <a:off x="7511784" y="1587234"/>
            <a:ext cx="3747179" cy="30224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3" name="Elemento grafico 12" descr="Elenco di controllo contorno">
            <a:extLst>
              <a:ext uri="{FF2B5EF4-FFF2-40B4-BE49-F238E27FC236}">
                <a16:creationId xmlns:a16="http://schemas.microsoft.com/office/drawing/2014/main" id="{F2AE7548-0DE5-41FB-0DBA-E9527E4170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81800" y="1116044"/>
            <a:ext cx="4517086" cy="4517086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B505BE9E-1EB7-B8DB-04BD-908132ED01CD}"/>
              </a:ext>
            </a:extLst>
          </p:cNvPr>
          <p:cNvSpPr txBox="1">
            <a:spLocks noGrp="1"/>
          </p:cNvSpPr>
          <p:nvPr/>
        </p:nvSpPr>
        <p:spPr>
          <a:xfrm>
            <a:off x="345441" y="245238"/>
            <a:ext cx="8188959" cy="319959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>
              <a:defRPr sz="17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Come si attiva CIE?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E8F25E9-CD74-AB2E-9CC1-44009532C261}"/>
              </a:ext>
            </a:extLst>
          </p:cNvPr>
          <p:cNvSpPr txBox="1"/>
          <p:nvPr/>
        </p:nvSpPr>
        <p:spPr>
          <a:xfrm>
            <a:off x="345441" y="870631"/>
            <a:ext cx="7045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Titillium Web" panose="00000500000000000000" pitchFamily="2" charset="0"/>
              </a:rPr>
              <a:t>Come e dove richiederla:</a:t>
            </a:r>
            <a:endParaRPr lang="it-IT" sz="2400" dirty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318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2708B2D-EC92-06DB-C037-DA29B14FB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B4523A0A-BB7E-30E4-6124-D4522BB4441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-152400"/>
            <a:ext cx="12344400" cy="6210299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37B42F8C-1FCA-FF4A-078A-89FBFFB3FCE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565BAA7D-1ECC-A7F6-A466-7D6947F5E52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8" name="object 8">
            <a:extLst>
              <a:ext uri="{FF2B5EF4-FFF2-40B4-BE49-F238E27FC236}">
                <a16:creationId xmlns:a16="http://schemas.microsoft.com/office/drawing/2014/main" id="{621DAABD-C0D0-D936-11A2-F78A5523661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DF01113B-B4DD-7DE5-DACF-E4DA51CDA2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A6449750-92A4-2EA2-1AFC-673F60D2C8CD}"/>
              </a:ext>
            </a:extLst>
          </p:cNvPr>
          <p:cNvCxnSpPr>
            <a:cxnSpLocks/>
          </p:cNvCxnSpPr>
          <p:nvPr/>
        </p:nvCxnSpPr>
        <p:spPr>
          <a:xfrm>
            <a:off x="10668000" y="6216711"/>
            <a:ext cx="0" cy="4611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973F8D1-156B-E2C1-6BE1-37D58B434E72}"/>
              </a:ext>
            </a:extLst>
          </p:cNvPr>
          <p:cNvSpPr txBox="1"/>
          <p:nvPr/>
        </p:nvSpPr>
        <p:spPr>
          <a:xfrm>
            <a:off x="515620" y="1523840"/>
            <a:ext cx="6705600" cy="3797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Quando si fa la richiesta, se non si è già in possesso di una CIE, è consigliabile avere il </a:t>
            </a: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codice fiscale </a:t>
            </a: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o la </a:t>
            </a: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tessera sanitaria</a:t>
            </a: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, così da velocizzare le attività di registrazione.</a:t>
            </a:r>
          </a:p>
          <a:p>
            <a:pPr>
              <a:lnSpc>
                <a:spcPct val="150000"/>
              </a:lnSpc>
            </a:pPr>
            <a:endParaRPr lang="it-IT" dirty="0">
              <a:solidFill>
                <a:srgbClr val="002060"/>
              </a:solidFill>
              <a:latin typeface="Titillium Web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Per il rilascio della Carta di Identità Elettronica occorre versare la somma di </a:t>
            </a: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€ 16,79 oltre i diritti fissi e di segreteria </a:t>
            </a: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qualora previsti.</a:t>
            </a:r>
          </a:p>
          <a:p>
            <a:pPr>
              <a:lnSpc>
                <a:spcPct val="150000"/>
              </a:lnSpc>
            </a:pPr>
            <a:endParaRPr lang="it-IT" dirty="0">
              <a:solidFill>
                <a:srgbClr val="002060"/>
              </a:solidFill>
              <a:latin typeface="Titillium Web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È importante </a:t>
            </a: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conservare il modulo rilasciato in fase di richiesta al Comune.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E597A6BE-5FF5-B50C-104D-B90D8A86FCAA}"/>
              </a:ext>
            </a:extLst>
          </p:cNvPr>
          <p:cNvSpPr/>
          <p:nvPr/>
        </p:nvSpPr>
        <p:spPr>
          <a:xfrm rot="5400000">
            <a:off x="7511784" y="1587234"/>
            <a:ext cx="3747179" cy="30224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3" name="Elemento grafico 12" descr="Elenco di controllo contorno">
            <a:extLst>
              <a:ext uri="{FF2B5EF4-FFF2-40B4-BE49-F238E27FC236}">
                <a16:creationId xmlns:a16="http://schemas.microsoft.com/office/drawing/2014/main" id="{4EFFDD40-3511-EB2D-FE90-71984E581C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81800" y="1116044"/>
            <a:ext cx="4517086" cy="4517086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6DD7D96A-DCF8-0DBA-AD07-F53C942954F3}"/>
              </a:ext>
            </a:extLst>
          </p:cNvPr>
          <p:cNvSpPr txBox="1">
            <a:spLocks noGrp="1"/>
          </p:cNvSpPr>
          <p:nvPr/>
        </p:nvSpPr>
        <p:spPr>
          <a:xfrm>
            <a:off x="345441" y="245238"/>
            <a:ext cx="8188959" cy="319959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>
              <a:defRPr sz="17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Come si attiva CIE?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3A6C750-FDC1-D545-86C6-2FC90E7AD1B2}"/>
              </a:ext>
            </a:extLst>
          </p:cNvPr>
          <p:cNvSpPr txBox="1"/>
          <p:nvPr/>
        </p:nvSpPr>
        <p:spPr>
          <a:xfrm>
            <a:off x="345441" y="870631"/>
            <a:ext cx="7045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Titillium Web" panose="00000500000000000000" pitchFamily="2" charset="0"/>
              </a:rPr>
              <a:t>Come e dove richiederla:</a:t>
            </a:r>
            <a:endParaRPr lang="it-IT" sz="2400" dirty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94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A3BA9B8-2C07-4F28-0487-30B084BDD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890824F4-D143-DDF6-2644-1BA8311A037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-152400"/>
            <a:ext cx="12344400" cy="6210299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5080A3EF-E2E6-58EC-0899-EFF68F5EE0F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2FEAC5A7-DE1D-B312-7A43-E3AA43D57AD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8" name="object 8">
            <a:extLst>
              <a:ext uri="{FF2B5EF4-FFF2-40B4-BE49-F238E27FC236}">
                <a16:creationId xmlns:a16="http://schemas.microsoft.com/office/drawing/2014/main" id="{523751BA-63A6-67C1-707D-5A7CA1013E89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E757374D-EAF9-296F-D627-B7C62E6170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56972F5-76A6-927F-02DE-F9447C558266}"/>
              </a:ext>
            </a:extLst>
          </p:cNvPr>
          <p:cNvCxnSpPr>
            <a:cxnSpLocks/>
          </p:cNvCxnSpPr>
          <p:nvPr/>
        </p:nvCxnSpPr>
        <p:spPr>
          <a:xfrm>
            <a:off x="10668000" y="6216711"/>
            <a:ext cx="0" cy="4611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046C30-70CD-F7E9-F7D0-B985F856D5AE}"/>
              </a:ext>
            </a:extLst>
          </p:cNvPr>
          <p:cNvSpPr txBox="1"/>
          <p:nvPr/>
        </p:nvSpPr>
        <p:spPr>
          <a:xfrm>
            <a:off x="515620" y="1391607"/>
            <a:ext cx="6705600" cy="4212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La CIE scade al primo compleanno dopo: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3 anni </a:t>
            </a: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dalla data di emissione per i minori che hanno </a:t>
            </a: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meno di 3 anni di età;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5 anni </a:t>
            </a: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dalla data di emissione per i minori con un’</a:t>
            </a: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età compresa tra i 3 e i 18 anni;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9 anni </a:t>
            </a: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più i giorni intercorrenti fra la data della richiesta e la </a:t>
            </a: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data di nascita per tutti gli altri.</a:t>
            </a: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La CIE rilasciata a cittadini impossibilitati temporaneamente al rilascio delle impronte digitali ha una validità di </a:t>
            </a: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12 mesi </a:t>
            </a: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dalla </a:t>
            </a: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data di emissione del documento.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D8A5F86E-510C-9D94-D77C-676B55055028}"/>
              </a:ext>
            </a:extLst>
          </p:cNvPr>
          <p:cNvSpPr/>
          <p:nvPr/>
        </p:nvSpPr>
        <p:spPr>
          <a:xfrm rot="5400000">
            <a:off x="7511784" y="1587234"/>
            <a:ext cx="3747179" cy="30224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3" name="Elemento grafico 12" descr="Elenco di controllo contorno">
            <a:extLst>
              <a:ext uri="{FF2B5EF4-FFF2-40B4-BE49-F238E27FC236}">
                <a16:creationId xmlns:a16="http://schemas.microsoft.com/office/drawing/2014/main" id="{0248A05C-C9BB-F6E1-78E1-584CA7EFEB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81800" y="1116044"/>
            <a:ext cx="4517086" cy="4517086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55EEA8F5-5594-6DB6-2DAC-1043CFDB4BA9}"/>
              </a:ext>
            </a:extLst>
          </p:cNvPr>
          <p:cNvSpPr txBox="1">
            <a:spLocks noGrp="1"/>
          </p:cNvSpPr>
          <p:nvPr/>
        </p:nvSpPr>
        <p:spPr>
          <a:xfrm>
            <a:off x="345441" y="245238"/>
            <a:ext cx="8188959" cy="319959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>
              <a:defRPr sz="17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Come si attiva CIE?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27F4370-27C0-D653-E329-7FD1037BDFCF}"/>
              </a:ext>
            </a:extLst>
          </p:cNvPr>
          <p:cNvSpPr txBox="1"/>
          <p:nvPr/>
        </p:nvSpPr>
        <p:spPr>
          <a:xfrm>
            <a:off x="345441" y="870631"/>
            <a:ext cx="7045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Titillium Web" panose="00000500000000000000" pitchFamily="2" charset="0"/>
              </a:rPr>
              <a:t>Validità:</a:t>
            </a:r>
            <a:endParaRPr lang="it-IT" sz="2400" dirty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647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64950DF-555B-B13B-747B-9CED597B3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46EB10CF-6173-DEB0-8273-DD48D60F8AA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-152400"/>
            <a:ext cx="12344400" cy="6210299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DDB6EA96-7B90-68D9-5C98-927162113F8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312D78D0-9384-21FC-94B6-CC406EE60B7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8" name="object 8">
            <a:extLst>
              <a:ext uri="{FF2B5EF4-FFF2-40B4-BE49-F238E27FC236}">
                <a16:creationId xmlns:a16="http://schemas.microsoft.com/office/drawing/2014/main" id="{AF9E5F78-0993-6784-9EB6-3BF1DF2CE9F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8264D8B2-C7DD-63E7-8DC1-D7F421B67B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62CBA9B5-70F6-03AF-F0BD-FEB761E46449}"/>
              </a:ext>
            </a:extLst>
          </p:cNvPr>
          <p:cNvCxnSpPr>
            <a:cxnSpLocks/>
          </p:cNvCxnSpPr>
          <p:nvPr/>
        </p:nvCxnSpPr>
        <p:spPr>
          <a:xfrm>
            <a:off x="10668000" y="6216711"/>
            <a:ext cx="0" cy="4611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5558EB8-2DD6-4455-5A6C-A517BD1C7427}"/>
              </a:ext>
            </a:extLst>
          </p:cNvPr>
          <p:cNvSpPr txBox="1"/>
          <p:nvPr/>
        </p:nvSpPr>
        <p:spPr>
          <a:xfrm>
            <a:off x="515619" y="1523840"/>
            <a:ext cx="8689932" cy="3797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In caso di </a:t>
            </a: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primo rilascio</a:t>
            </a: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 si esibisce all’operatore comunale un </a:t>
            </a: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altro documento di identità in corso di validità</a:t>
            </a: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. Se non ne si è in possesso, ci si dovrà presentare al Comune accompagnato da </a:t>
            </a: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due testimoni</a:t>
            </a: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In caso di </a:t>
            </a: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rinnovo o deterioramento </a:t>
            </a: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del vecchio documento, si consegna quest’ultimo all’operatore comunale;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Si consegna all’operatore comunale il </a:t>
            </a: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codice fiscale </a:t>
            </a: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(presente anche sul retro della CIE) o il </a:t>
            </a: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numero dell’appuntamento</a:t>
            </a: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 e il </a:t>
            </a: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numero della ricevuta di pagamento </a:t>
            </a: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della Carta, se già effettuato;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Si verifica con l’operatore comunale i </a:t>
            </a: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dati anagrafici </a:t>
            </a: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presenti nell’anagrafe nazionale;</a:t>
            </a:r>
            <a:endParaRPr lang="it-IT" b="1" dirty="0">
              <a:solidFill>
                <a:srgbClr val="002060"/>
              </a:solidFill>
              <a:latin typeface="Titillium Web" panose="00000500000000000000" pitchFamily="2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93ECF712-C85D-93BB-24D9-EBA2B58D8EE9}"/>
              </a:ext>
            </a:extLst>
          </p:cNvPr>
          <p:cNvSpPr txBox="1">
            <a:spLocks noGrp="1"/>
          </p:cNvSpPr>
          <p:nvPr/>
        </p:nvSpPr>
        <p:spPr>
          <a:xfrm>
            <a:off x="345441" y="245238"/>
            <a:ext cx="8188959" cy="319959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>
              <a:defRPr sz="17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Come si attiva CIE?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18EDFAC-0D7C-93C7-F8B6-F81327A9FA60}"/>
              </a:ext>
            </a:extLst>
          </p:cNvPr>
          <p:cNvSpPr txBox="1"/>
          <p:nvPr/>
        </p:nvSpPr>
        <p:spPr>
          <a:xfrm>
            <a:off x="345441" y="870631"/>
            <a:ext cx="7045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Titillium Web" panose="00000500000000000000" pitchFamily="2" charset="0"/>
              </a:rPr>
              <a:t>Al momento della domanda:</a:t>
            </a:r>
            <a:endParaRPr lang="it-IT" sz="2400" dirty="0">
              <a:latin typeface="Titillium Web" panose="00000500000000000000" pitchFamily="2" charset="0"/>
            </a:endParaRPr>
          </a:p>
        </p:txBody>
      </p:sp>
      <p:pic>
        <p:nvPicPr>
          <p:cNvPr id="11" name="Elemento grafico 10" descr="Domande con riempimento a tinta unita">
            <a:extLst>
              <a:ext uri="{FF2B5EF4-FFF2-40B4-BE49-F238E27FC236}">
                <a16:creationId xmlns:a16="http://schemas.microsoft.com/office/drawing/2014/main" id="{111F5251-4644-4D04-5E38-4B3AADE59C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5551" y="2977123"/>
            <a:ext cx="2366181" cy="2366181"/>
          </a:xfrm>
          <a:prstGeom prst="rect">
            <a:avLst/>
          </a:prstGeom>
        </p:spPr>
      </p:pic>
      <p:pic>
        <p:nvPicPr>
          <p:cNvPr id="16" name="Elemento grafico 15" descr="Domande contorno">
            <a:extLst>
              <a:ext uri="{FF2B5EF4-FFF2-40B4-BE49-F238E27FC236}">
                <a16:creationId xmlns:a16="http://schemas.microsoft.com/office/drawing/2014/main" id="{7162A385-E64F-C34D-5DEB-2A8719FA0A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10472" y="2986267"/>
            <a:ext cx="2366181" cy="236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21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3401B69-7FAF-E661-8015-71BE523EA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D6BE6B68-1375-0C2F-27C4-F4A60521BFB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-152400"/>
            <a:ext cx="12344400" cy="6210299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D5BFADBE-CAA0-DC46-4D9E-5144F25C8E9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A5E693A9-3CD5-851E-9A74-52923534849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8" name="object 8">
            <a:extLst>
              <a:ext uri="{FF2B5EF4-FFF2-40B4-BE49-F238E27FC236}">
                <a16:creationId xmlns:a16="http://schemas.microsoft.com/office/drawing/2014/main" id="{2A2845E9-0D52-3FF8-B3CD-BE08F89BFE23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97132E84-3E14-5DC0-45DF-0F46D9737E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3257243F-E557-5B4B-9530-C08BFDE45A94}"/>
              </a:ext>
            </a:extLst>
          </p:cNvPr>
          <p:cNvCxnSpPr>
            <a:cxnSpLocks/>
          </p:cNvCxnSpPr>
          <p:nvPr/>
        </p:nvCxnSpPr>
        <p:spPr>
          <a:xfrm>
            <a:off x="10668000" y="6216711"/>
            <a:ext cx="0" cy="4611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6D5EFDC-332B-5572-BD8A-EBB06D9D8C96}"/>
              </a:ext>
            </a:extLst>
          </p:cNvPr>
          <p:cNvSpPr txBox="1"/>
          <p:nvPr/>
        </p:nvSpPr>
        <p:spPr>
          <a:xfrm>
            <a:off x="465031" y="1546111"/>
            <a:ext cx="8740520" cy="3797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Si fornisce, se lo si desidera, </a:t>
            </a: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indirizzi di contatto </a:t>
            </a: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per essere avvisati circa la </a:t>
            </a: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spedizione del suo documento</a:t>
            </a: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Si indica la </a:t>
            </a: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modalità di ritiro </a:t>
            </a: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del documento (consegna presso un indirizzo desiderato o ritiro in Comune) e si comunica un’eventuale </a:t>
            </a: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persona delegata </a:t>
            </a: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al ritiro;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Si consegna all’operatore comunale la </a:t>
            </a: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fotografia</a:t>
            </a: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, se non la si ha già caricata tramite Agenda CIE;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Si procede con l’operatore comunale all’</a:t>
            </a: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acquisizione delle impronte digitali</a:t>
            </a: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Si fornisce, se lo si desidera, il </a:t>
            </a: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consenso o il diniego alla donazione degli organi</a:t>
            </a: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Si </a:t>
            </a: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firma</a:t>
            </a: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 il </a:t>
            </a: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modulo di riepilogo</a:t>
            </a: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 procedendo alla verifica finale sui dati.</a:t>
            </a:r>
            <a:endParaRPr lang="it-IT" b="1" dirty="0">
              <a:solidFill>
                <a:srgbClr val="002060"/>
              </a:solidFill>
              <a:latin typeface="Titillium Web" panose="00000500000000000000" pitchFamily="2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A8C1F64C-BD4B-E58E-2DC0-AEB4980AC8B1}"/>
              </a:ext>
            </a:extLst>
          </p:cNvPr>
          <p:cNvSpPr txBox="1">
            <a:spLocks noGrp="1"/>
          </p:cNvSpPr>
          <p:nvPr/>
        </p:nvSpPr>
        <p:spPr>
          <a:xfrm>
            <a:off x="345441" y="245238"/>
            <a:ext cx="8188959" cy="319959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>
              <a:defRPr sz="17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Come si attiva CIE?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A46C081-C68F-F50B-1711-40F5419B6976}"/>
              </a:ext>
            </a:extLst>
          </p:cNvPr>
          <p:cNvSpPr txBox="1"/>
          <p:nvPr/>
        </p:nvSpPr>
        <p:spPr>
          <a:xfrm>
            <a:off x="345441" y="870631"/>
            <a:ext cx="7045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Titillium Web" panose="00000500000000000000" pitchFamily="2" charset="0"/>
              </a:rPr>
              <a:t>Al momento della domanda:</a:t>
            </a:r>
            <a:endParaRPr lang="it-IT" sz="2400" dirty="0">
              <a:latin typeface="Titillium Web" panose="00000500000000000000" pitchFamily="2" charset="0"/>
            </a:endParaRPr>
          </a:p>
        </p:txBody>
      </p:sp>
      <p:pic>
        <p:nvPicPr>
          <p:cNvPr id="11" name="Elemento grafico 10" descr="Domande con riempimento a tinta unita">
            <a:extLst>
              <a:ext uri="{FF2B5EF4-FFF2-40B4-BE49-F238E27FC236}">
                <a16:creationId xmlns:a16="http://schemas.microsoft.com/office/drawing/2014/main" id="{A2A98978-319A-5279-EB9D-275270F19A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5551" y="2977123"/>
            <a:ext cx="2366181" cy="2366181"/>
          </a:xfrm>
          <a:prstGeom prst="rect">
            <a:avLst/>
          </a:prstGeom>
        </p:spPr>
      </p:pic>
      <p:pic>
        <p:nvPicPr>
          <p:cNvPr id="16" name="Elemento grafico 15" descr="Domande contorno">
            <a:extLst>
              <a:ext uri="{FF2B5EF4-FFF2-40B4-BE49-F238E27FC236}">
                <a16:creationId xmlns:a16="http://schemas.microsoft.com/office/drawing/2014/main" id="{1DCB7DE7-5A73-D0AF-F0F3-23AC0FDA7D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10472" y="2986267"/>
            <a:ext cx="2366181" cy="236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65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A9F412A-A4E0-7515-DED1-6648AA639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C482B628-EC35-2F5B-A875-CAE03CD0016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-152400"/>
            <a:ext cx="12344400" cy="6210299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1F7AB577-A8E7-88F0-1A4F-761CE1818CB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85C0D188-EF77-C73A-8977-7CE7B5C6CA0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8" name="object 8">
            <a:extLst>
              <a:ext uri="{FF2B5EF4-FFF2-40B4-BE49-F238E27FC236}">
                <a16:creationId xmlns:a16="http://schemas.microsoft.com/office/drawing/2014/main" id="{68DD8AF5-B2A9-00E3-7E66-85AF652AAB5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3B7C77B3-D6B5-2FAD-6AD8-16B3081264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3DC90D89-7248-761F-4891-29DEE0A6A853}"/>
              </a:ext>
            </a:extLst>
          </p:cNvPr>
          <p:cNvCxnSpPr>
            <a:cxnSpLocks/>
          </p:cNvCxnSpPr>
          <p:nvPr/>
        </p:nvCxnSpPr>
        <p:spPr>
          <a:xfrm>
            <a:off x="10668000" y="6216711"/>
            <a:ext cx="0" cy="4611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AA138FC-B1B1-4622-5E4C-417C5EB1F65B}"/>
              </a:ext>
            </a:extLst>
          </p:cNvPr>
          <p:cNvSpPr txBox="1"/>
          <p:nvPr/>
        </p:nvSpPr>
        <p:spPr>
          <a:xfrm>
            <a:off x="2990515" y="3296294"/>
            <a:ext cx="54264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>
                <a:solidFill>
                  <a:srgbClr val="002060"/>
                </a:solidFill>
                <a:latin typeface="Titillium Web"/>
              </a:rPr>
              <a:t>CODICI PIN E PUK</a:t>
            </a:r>
            <a:endParaRPr lang="it-IT" sz="5400" b="1" dirty="0">
              <a:solidFill>
                <a:srgbClr val="002060"/>
              </a:solidFill>
              <a:latin typeface="Titillium Web" panose="00000500000000000000" pitchFamily="2" charset="0"/>
            </a:endParaRP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10D23AD3-E801-2226-6C3E-F62DBFE9B7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8511" y="808068"/>
            <a:ext cx="2610494" cy="2610494"/>
          </a:xfrm>
          <a:prstGeom prst="rect">
            <a:avLst/>
          </a:prstGeom>
        </p:spPr>
      </p:pic>
      <p:pic>
        <p:nvPicPr>
          <p:cNvPr id="9" name="Elemento grafico 8" descr="Blocca contorno">
            <a:extLst>
              <a:ext uri="{FF2B5EF4-FFF2-40B4-BE49-F238E27FC236}">
                <a16:creationId xmlns:a16="http://schemas.microsoft.com/office/drawing/2014/main" id="{79E11E8D-2675-BEA0-350D-27A334B91C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48760" y="789468"/>
            <a:ext cx="1951056" cy="195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38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C7EA189-8A79-362F-C9E2-E3E0A5578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FB854976-5794-BDC9-F430-B81B17FF8C9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-152400"/>
            <a:ext cx="12344400" cy="6210299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11182B48-86DB-49FF-8450-64200ED3BE1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2BDE80F4-63CD-A1FD-14E0-18E199BB6F0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8" name="object 8">
            <a:extLst>
              <a:ext uri="{FF2B5EF4-FFF2-40B4-BE49-F238E27FC236}">
                <a16:creationId xmlns:a16="http://schemas.microsoft.com/office/drawing/2014/main" id="{596BC0D8-0795-83A5-552C-0143C1FB1BE9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54BF9937-DFBB-4620-ED86-D538A49495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F812F2A4-E8FA-CF9B-8696-4D3E73ED84FF}"/>
              </a:ext>
            </a:extLst>
          </p:cNvPr>
          <p:cNvCxnSpPr>
            <a:cxnSpLocks/>
          </p:cNvCxnSpPr>
          <p:nvPr/>
        </p:nvCxnSpPr>
        <p:spPr>
          <a:xfrm>
            <a:off x="10668000" y="6216711"/>
            <a:ext cx="0" cy="4611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CE253D9-D283-9120-79F6-5E3AAC575EC1}"/>
              </a:ext>
            </a:extLst>
          </p:cNvPr>
          <p:cNvSpPr txBox="1"/>
          <p:nvPr/>
        </p:nvSpPr>
        <p:spPr>
          <a:xfrm>
            <a:off x="465031" y="1546111"/>
            <a:ext cx="8740520" cy="328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Il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PIN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 è un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codice di 8 cifre 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associato alla Carta di Identità Elettronica (CIE) che permette di utilizzarla per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autenticarsi con il livello 3 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ai servizi online o, in alternativa, di eseguire operazioni per le quali è necessario il massimo livello di sicurezza (es. firma elettronica con CIE, recupero PUK della CIE).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02060"/>
              </a:solidFill>
              <a:latin typeface="Titillium Web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Si può modificare e impostarne uno nuovo direttamente dall’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App </a:t>
            </a:r>
            <a:r>
              <a:rPr lang="it-IT" sz="2000" b="1" dirty="0" err="1">
                <a:solidFill>
                  <a:srgbClr val="002060"/>
                </a:solidFill>
                <a:latin typeface="Titillium Web" panose="00000500000000000000" pitchFamily="2" charset="0"/>
              </a:rPr>
              <a:t>CieID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, tramite la funzione “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Cambia pin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” in “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Gestione carta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”.</a:t>
            </a:r>
            <a:endParaRPr lang="it-IT" sz="2000" b="1" dirty="0">
              <a:solidFill>
                <a:srgbClr val="002060"/>
              </a:solidFill>
              <a:latin typeface="Titillium Web" panose="00000500000000000000" pitchFamily="2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7274A0BD-0ADE-425A-5A01-669AE625D855}"/>
              </a:ext>
            </a:extLst>
          </p:cNvPr>
          <p:cNvSpPr txBox="1">
            <a:spLocks noGrp="1"/>
          </p:cNvSpPr>
          <p:nvPr/>
        </p:nvSpPr>
        <p:spPr>
          <a:xfrm>
            <a:off x="345441" y="245238"/>
            <a:ext cx="8188959" cy="319959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>
              <a:defRPr sz="17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Codici PIN e PUK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6E9D97D-79E1-8C04-AEFB-9D0B2916C1AA}"/>
              </a:ext>
            </a:extLst>
          </p:cNvPr>
          <p:cNvSpPr txBox="1"/>
          <p:nvPr/>
        </p:nvSpPr>
        <p:spPr>
          <a:xfrm>
            <a:off x="345441" y="870631"/>
            <a:ext cx="7045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Titillium Web" panose="00000500000000000000" pitchFamily="2" charset="0"/>
              </a:rPr>
              <a:t>Che cos’è il codice PIN?</a:t>
            </a:r>
            <a:endParaRPr lang="it-IT" sz="2400" dirty="0">
              <a:latin typeface="Titillium Web" panose="00000500000000000000" pitchFamily="2" charset="0"/>
            </a:endParaRPr>
          </a:p>
        </p:txBody>
      </p:sp>
      <p:pic>
        <p:nvPicPr>
          <p:cNvPr id="13" name="Elemento grafico 12" descr="Blocca con riempimento a tinta unita">
            <a:extLst>
              <a:ext uri="{FF2B5EF4-FFF2-40B4-BE49-F238E27FC236}">
                <a16:creationId xmlns:a16="http://schemas.microsoft.com/office/drawing/2014/main" id="{9032E554-24F4-2716-41EE-794B1859F0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48800" y="3429000"/>
            <a:ext cx="2209800" cy="2209800"/>
          </a:xfrm>
          <a:prstGeom prst="rect">
            <a:avLst/>
          </a:prstGeom>
        </p:spPr>
      </p:pic>
      <p:pic>
        <p:nvPicPr>
          <p:cNvPr id="15" name="Elemento grafico 14" descr="Blocca contorno">
            <a:extLst>
              <a:ext uri="{FF2B5EF4-FFF2-40B4-BE49-F238E27FC236}">
                <a16:creationId xmlns:a16="http://schemas.microsoft.com/office/drawing/2014/main" id="{E208DE6A-86D4-E4B9-43CB-27883ABB10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63386" y="3477991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76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A14E2D1-59F9-2F5A-4B81-B72E8E8AA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90FEC320-F942-0AA4-6800-FA5EC220940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-152400"/>
            <a:ext cx="12344400" cy="6210299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61309D10-77BF-EAC4-1FCA-D0963A70F1F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DA03F238-E3E2-7667-56FC-B00F26A4210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8" name="object 8">
            <a:extLst>
              <a:ext uri="{FF2B5EF4-FFF2-40B4-BE49-F238E27FC236}">
                <a16:creationId xmlns:a16="http://schemas.microsoft.com/office/drawing/2014/main" id="{FC388D7D-69C8-BDFD-3E57-EAFFD4C27BE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86FA7B4F-0EBE-FBF3-0D71-F327C9A359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3E696833-2AF4-7857-0301-C236ECABAC60}"/>
              </a:ext>
            </a:extLst>
          </p:cNvPr>
          <p:cNvCxnSpPr>
            <a:cxnSpLocks/>
          </p:cNvCxnSpPr>
          <p:nvPr/>
        </p:nvCxnSpPr>
        <p:spPr>
          <a:xfrm>
            <a:off x="10668000" y="6216711"/>
            <a:ext cx="0" cy="4611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68F30D3-DEB5-85FC-78EC-CBED0FD4CF92}"/>
              </a:ext>
            </a:extLst>
          </p:cNvPr>
          <p:cNvSpPr txBox="1"/>
          <p:nvPr/>
        </p:nvSpPr>
        <p:spPr>
          <a:xfrm>
            <a:off x="465031" y="1546111"/>
            <a:ext cx="8740520" cy="28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Il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PUK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 è un codice di 8 cifre e si può utilizzare per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reimpostare il proprio codice PIN 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in caso di smarrimento oppure, insieme al codice fiscale e al numero di serie della Carta, per attivare le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credenziali CIE di livello 1 e 2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02060"/>
              </a:solidFill>
              <a:latin typeface="Titillium Web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Non è modificabile, ma si può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recuperare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 tramite l’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App </a:t>
            </a:r>
            <a:r>
              <a:rPr lang="it-IT" sz="2000" b="1" dirty="0" err="1">
                <a:solidFill>
                  <a:srgbClr val="002060"/>
                </a:solidFill>
                <a:latin typeface="Titillium Web" panose="00000500000000000000" pitchFamily="2" charset="0"/>
              </a:rPr>
              <a:t>CieID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 tramite la funzione “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Recupero PUK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” oppure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recandosi in qualsiasi Comune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.</a:t>
            </a:r>
            <a:endParaRPr lang="it-IT" sz="2000" b="1" dirty="0">
              <a:solidFill>
                <a:srgbClr val="002060"/>
              </a:solidFill>
              <a:latin typeface="Titillium Web" panose="00000500000000000000" pitchFamily="2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32958560-E2AC-7C96-5C1F-0E58BD68B47D}"/>
              </a:ext>
            </a:extLst>
          </p:cNvPr>
          <p:cNvSpPr txBox="1">
            <a:spLocks noGrp="1"/>
          </p:cNvSpPr>
          <p:nvPr/>
        </p:nvSpPr>
        <p:spPr>
          <a:xfrm>
            <a:off x="345441" y="245238"/>
            <a:ext cx="8188959" cy="319959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>
              <a:defRPr sz="17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Codici PIN e PUK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BEE2B76-7149-AD72-81AA-766A5CA4A885}"/>
              </a:ext>
            </a:extLst>
          </p:cNvPr>
          <p:cNvSpPr txBox="1"/>
          <p:nvPr/>
        </p:nvSpPr>
        <p:spPr>
          <a:xfrm>
            <a:off x="345441" y="870631"/>
            <a:ext cx="7045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Titillium Web" panose="00000500000000000000" pitchFamily="2" charset="0"/>
              </a:rPr>
              <a:t>Che cos’è il codice PUK?</a:t>
            </a:r>
            <a:endParaRPr lang="it-IT" sz="2400" dirty="0">
              <a:latin typeface="Titillium Web" panose="00000500000000000000" pitchFamily="2" charset="0"/>
            </a:endParaRPr>
          </a:p>
        </p:txBody>
      </p:sp>
      <p:pic>
        <p:nvPicPr>
          <p:cNvPr id="13" name="Elemento grafico 12" descr="Blocca con riempimento a tinta unita">
            <a:extLst>
              <a:ext uri="{FF2B5EF4-FFF2-40B4-BE49-F238E27FC236}">
                <a16:creationId xmlns:a16="http://schemas.microsoft.com/office/drawing/2014/main" id="{64371E98-97FB-3B77-A946-EAB6E08B37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48800" y="3429000"/>
            <a:ext cx="2209800" cy="2209800"/>
          </a:xfrm>
          <a:prstGeom prst="rect">
            <a:avLst/>
          </a:prstGeom>
        </p:spPr>
      </p:pic>
      <p:pic>
        <p:nvPicPr>
          <p:cNvPr id="15" name="Elemento grafico 14" descr="Blocca contorno">
            <a:extLst>
              <a:ext uri="{FF2B5EF4-FFF2-40B4-BE49-F238E27FC236}">
                <a16:creationId xmlns:a16="http://schemas.microsoft.com/office/drawing/2014/main" id="{B60F89D3-2B6B-51E7-707F-AF1EC86E37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63386" y="3477991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13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A62133E-51C2-39AE-B6B4-3AF08C2CA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0AA7A63E-9B64-DA07-A397-9D40B1C196E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-152400"/>
            <a:ext cx="12344400" cy="6210299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B292E591-CF07-B266-D1C5-0B973A1BE23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1C6CDC14-2AAC-7153-BDA4-5520F4FA4E3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8" name="object 8">
            <a:extLst>
              <a:ext uri="{FF2B5EF4-FFF2-40B4-BE49-F238E27FC236}">
                <a16:creationId xmlns:a16="http://schemas.microsoft.com/office/drawing/2014/main" id="{8E8C2749-2179-B92E-AA78-916E6B9D79B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4310EEEA-781A-0E25-CA58-CCAEB23D2B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B2A4C61F-6663-3E8E-DACE-9AB831AF89CB}"/>
              </a:ext>
            </a:extLst>
          </p:cNvPr>
          <p:cNvCxnSpPr>
            <a:cxnSpLocks/>
          </p:cNvCxnSpPr>
          <p:nvPr/>
        </p:nvCxnSpPr>
        <p:spPr>
          <a:xfrm>
            <a:off x="10668000" y="6216711"/>
            <a:ext cx="0" cy="4611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AD864D0-3573-7E9C-DFAD-EA92BB5D5CA7}"/>
              </a:ext>
            </a:extLst>
          </p:cNvPr>
          <p:cNvSpPr txBox="1"/>
          <p:nvPr/>
        </p:nvSpPr>
        <p:spPr>
          <a:xfrm>
            <a:off x="465031" y="1546111"/>
            <a:ext cx="8740520" cy="420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Le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prime 4 cifre 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dei codici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PIN e PUK 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sono contenute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nell’ultimo foglio dei moduli cartacei 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ricevuti dall’operatore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al termine della richiesta di rilascio della Carta di Identità Elettronica. 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La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seconda parte 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di questi codici (le ultime 4 cifre)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viene spedita con lettera di accompagnamento presso un recapito scelto 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(domicilio, comune o altro indirizzo), insieme alla Carta di Identità Elettronica. 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Si conservi con cura i documenti che contengono queste cifre: permetteranno di comporre i codici nella loro interezza.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Per ottenere i codici PIN e PUK completi, si dovrà unire le due metà.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203D3FBD-00CE-E303-9427-6F18506576B6}"/>
              </a:ext>
            </a:extLst>
          </p:cNvPr>
          <p:cNvSpPr txBox="1">
            <a:spLocks noGrp="1"/>
          </p:cNvSpPr>
          <p:nvPr/>
        </p:nvSpPr>
        <p:spPr>
          <a:xfrm>
            <a:off x="345441" y="245238"/>
            <a:ext cx="8188959" cy="319959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>
              <a:defRPr sz="17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Codici PIN e PUK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5710FE7-762C-81CB-0763-C3C2400273FC}"/>
              </a:ext>
            </a:extLst>
          </p:cNvPr>
          <p:cNvSpPr txBox="1"/>
          <p:nvPr/>
        </p:nvSpPr>
        <p:spPr>
          <a:xfrm>
            <a:off x="345441" y="870631"/>
            <a:ext cx="7045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Titillium Web" panose="00000500000000000000" pitchFamily="2" charset="0"/>
              </a:rPr>
              <a:t>Dove trovare i codici PIN e PUK</a:t>
            </a:r>
            <a:endParaRPr lang="it-IT" sz="2400" dirty="0">
              <a:latin typeface="Titillium Web" panose="00000500000000000000" pitchFamily="2" charset="0"/>
            </a:endParaRPr>
          </a:p>
        </p:txBody>
      </p:sp>
      <p:pic>
        <p:nvPicPr>
          <p:cNvPr id="13" name="Elemento grafico 12" descr="Blocca con riempimento a tinta unita">
            <a:extLst>
              <a:ext uri="{FF2B5EF4-FFF2-40B4-BE49-F238E27FC236}">
                <a16:creationId xmlns:a16="http://schemas.microsoft.com/office/drawing/2014/main" id="{8A0A9445-7DB6-6FB3-8D9B-3DCCDCCE2B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48800" y="3429000"/>
            <a:ext cx="2209800" cy="2209800"/>
          </a:xfrm>
          <a:prstGeom prst="rect">
            <a:avLst/>
          </a:prstGeom>
        </p:spPr>
      </p:pic>
      <p:pic>
        <p:nvPicPr>
          <p:cNvPr id="15" name="Elemento grafico 14" descr="Blocca contorno">
            <a:extLst>
              <a:ext uri="{FF2B5EF4-FFF2-40B4-BE49-F238E27FC236}">
                <a16:creationId xmlns:a16="http://schemas.microsoft.com/office/drawing/2014/main" id="{37EB88FE-0E70-340F-1FF6-750AFFB7CD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63386" y="3477991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78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961B20D-96E8-1627-F86C-C46B29577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2C33EA27-A641-73BF-EB96-C83E76792E3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-152400"/>
            <a:ext cx="12344400" cy="6210299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A830FDB9-1114-C987-A240-8980A903732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EAD0226C-5445-B4FC-93D4-748141723AB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8" name="object 8">
            <a:extLst>
              <a:ext uri="{FF2B5EF4-FFF2-40B4-BE49-F238E27FC236}">
                <a16:creationId xmlns:a16="http://schemas.microsoft.com/office/drawing/2014/main" id="{F8CA9C32-9B7D-E746-4F09-644646E8A60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DDAED247-978F-F2EA-94C8-50C63209B5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9271CBF-9145-B123-ED2D-09490EBF9198}"/>
              </a:ext>
            </a:extLst>
          </p:cNvPr>
          <p:cNvCxnSpPr>
            <a:cxnSpLocks/>
          </p:cNvCxnSpPr>
          <p:nvPr/>
        </p:nvCxnSpPr>
        <p:spPr>
          <a:xfrm>
            <a:off x="10668000" y="6216711"/>
            <a:ext cx="0" cy="4611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407DC2-BF1A-748E-7354-5D54E227BAB7}"/>
              </a:ext>
            </a:extLst>
          </p:cNvPr>
          <p:cNvSpPr txBox="1"/>
          <p:nvPr/>
        </p:nvSpPr>
        <p:spPr>
          <a:xfrm>
            <a:off x="1240343" y="3324228"/>
            <a:ext cx="91214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>
                <a:solidFill>
                  <a:srgbClr val="002060"/>
                </a:solidFill>
                <a:latin typeface="Titillium Web"/>
              </a:rPr>
              <a:t>LIVELLI DI SICUREZZA E CIE ID</a:t>
            </a:r>
            <a:endParaRPr lang="it-IT" sz="5400" b="1" dirty="0">
              <a:solidFill>
                <a:srgbClr val="002060"/>
              </a:solidFill>
              <a:latin typeface="Titillium Web" panose="00000500000000000000" pitchFamily="2" charset="0"/>
            </a:endParaRP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754D38D1-600B-CF63-3334-6CCA8E1F35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9073" y="1470672"/>
            <a:ext cx="1629370" cy="162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64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070600"/>
            <a:chOff x="0" y="0"/>
            <a:chExt cx="12192000" cy="6070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" y="10667"/>
              <a:ext cx="12190475" cy="60472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6070600"/>
            </a:xfrm>
            <a:custGeom>
              <a:avLst/>
              <a:gdLst/>
              <a:ahLst/>
              <a:cxnLst/>
              <a:rect l="l" t="t" r="r" b="b"/>
              <a:pathLst>
                <a:path w="12192000" h="6070600">
                  <a:moveTo>
                    <a:pt x="12192000" y="0"/>
                  </a:moveTo>
                  <a:lnTo>
                    <a:pt x="0" y="0"/>
                  </a:lnTo>
                  <a:lnTo>
                    <a:pt x="0" y="6070092"/>
                  </a:lnTo>
                  <a:lnTo>
                    <a:pt x="12192000" y="60700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56412" y="356108"/>
            <a:ext cx="1592580" cy="566181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3600" spc="-75" dirty="0">
                <a:solidFill>
                  <a:srgbClr val="173861"/>
                </a:solidFill>
                <a:latin typeface="Titillium Web"/>
              </a:rPr>
              <a:t>Indice</a:t>
            </a:r>
            <a:endParaRPr lang="it-IT" sz="3600" dirty="0">
              <a:latin typeface="Titillium Web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2187" y="1059180"/>
            <a:ext cx="9471660" cy="486409"/>
          </a:xfrm>
          <a:custGeom>
            <a:avLst/>
            <a:gdLst/>
            <a:ahLst/>
            <a:cxnLst/>
            <a:rect l="l" t="t" r="r" b="b"/>
            <a:pathLst>
              <a:path w="9471660" h="486409">
                <a:moveTo>
                  <a:pt x="9359773" y="0"/>
                </a:moveTo>
                <a:lnTo>
                  <a:pt x="111912" y="0"/>
                </a:lnTo>
                <a:lnTo>
                  <a:pt x="68349" y="8802"/>
                </a:lnTo>
                <a:lnTo>
                  <a:pt x="32777" y="32797"/>
                </a:lnTo>
                <a:lnTo>
                  <a:pt x="8794" y="68365"/>
                </a:lnTo>
                <a:lnTo>
                  <a:pt x="0" y="111887"/>
                </a:lnTo>
                <a:lnTo>
                  <a:pt x="0" y="374269"/>
                </a:lnTo>
                <a:lnTo>
                  <a:pt x="8794" y="417790"/>
                </a:lnTo>
                <a:lnTo>
                  <a:pt x="32777" y="453358"/>
                </a:lnTo>
                <a:lnTo>
                  <a:pt x="68349" y="477353"/>
                </a:lnTo>
                <a:lnTo>
                  <a:pt x="111912" y="486156"/>
                </a:lnTo>
                <a:lnTo>
                  <a:pt x="9359773" y="486156"/>
                </a:lnTo>
                <a:lnTo>
                  <a:pt x="9403294" y="477353"/>
                </a:lnTo>
                <a:lnTo>
                  <a:pt x="9438862" y="453358"/>
                </a:lnTo>
                <a:lnTo>
                  <a:pt x="9462857" y="417790"/>
                </a:lnTo>
                <a:lnTo>
                  <a:pt x="9471660" y="374269"/>
                </a:lnTo>
                <a:lnTo>
                  <a:pt x="9471660" y="111887"/>
                </a:lnTo>
                <a:lnTo>
                  <a:pt x="9462857" y="68365"/>
                </a:lnTo>
                <a:lnTo>
                  <a:pt x="9438862" y="32797"/>
                </a:lnTo>
                <a:lnTo>
                  <a:pt x="9403294" y="8802"/>
                </a:lnTo>
                <a:lnTo>
                  <a:pt x="9359773" y="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 anchor="ctr"/>
          <a:lstStyle/>
          <a:p>
            <a:r>
              <a:rPr lang="it-IT" dirty="0"/>
              <a:t>                     </a:t>
            </a:r>
            <a:r>
              <a:rPr lang="it-IT" sz="2000" b="1" dirty="0">
                <a:solidFill>
                  <a:srgbClr val="002060"/>
                </a:solidFill>
                <a:latin typeface="Titillium Web"/>
              </a:rPr>
              <a:t>CHE COS’È CIE?</a:t>
            </a:r>
            <a:endParaRPr lang="it-IT" sz="2000" dirty="0"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0411" y="1059180"/>
            <a:ext cx="662940" cy="377667"/>
          </a:xfrm>
          <a:prstGeom prst="rect">
            <a:avLst/>
          </a:prstGeom>
          <a:solidFill>
            <a:srgbClr val="173861"/>
          </a:solidFill>
        </p:spPr>
        <p:txBody>
          <a:bodyPr vert="horz" wrap="square" lIns="0" tIns="539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sz="2100" b="1" spc="-145" dirty="0">
                <a:solidFill>
                  <a:srgbClr val="FFFFFF"/>
                </a:solidFill>
                <a:latin typeface="Titillium Web" panose="00000500000000000000" pitchFamily="2" charset="0"/>
                <a:cs typeface="Trebuchet MS"/>
              </a:rPr>
              <a:t>1.</a:t>
            </a:r>
            <a:endParaRPr sz="2100">
              <a:latin typeface="Titillium Web" panose="00000500000000000000" pitchFamily="2" charset="0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42187" y="1732788"/>
            <a:ext cx="9471660" cy="486409"/>
          </a:xfrm>
          <a:custGeom>
            <a:avLst/>
            <a:gdLst/>
            <a:ahLst/>
            <a:cxnLst/>
            <a:rect l="l" t="t" r="r" b="b"/>
            <a:pathLst>
              <a:path w="9471660" h="486410">
                <a:moveTo>
                  <a:pt x="9359773" y="0"/>
                </a:moveTo>
                <a:lnTo>
                  <a:pt x="111912" y="0"/>
                </a:lnTo>
                <a:lnTo>
                  <a:pt x="68349" y="8802"/>
                </a:lnTo>
                <a:lnTo>
                  <a:pt x="32777" y="32797"/>
                </a:lnTo>
                <a:lnTo>
                  <a:pt x="8794" y="68365"/>
                </a:lnTo>
                <a:lnTo>
                  <a:pt x="0" y="111887"/>
                </a:lnTo>
                <a:lnTo>
                  <a:pt x="0" y="374269"/>
                </a:lnTo>
                <a:lnTo>
                  <a:pt x="8794" y="417790"/>
                </a:lnTo>
                <a:lnTo>
                  <a:pt x="32777" y="453358"/>
                </a:lnTo>
                <a:lnTo>
                  <a:pt x="68349" y="477353"/>
                </a:lnTo>
                <a:lnTo>
                  <a:pt x="111912" y="486156"/>
                </a:lnTo>
                <a:lnTo>
                  <a:pt x="9359773" y="486156"/>
                </a:lnTo>
                <a:lnTo>
                  <a:pt x="9403294" y="477353"/>
                </a:lnTo>
                <a:lnTo>
                  <a:pt x="9438862" y="453358"/>
                </a:lnTo>
                <a:lnTo>
                  <a:pt x="9462857" y="417790"/>
                </a:lnTo>
                <a:lnTo>
                  <a:pt x="9471660" y="374269"/>
                </a:lnTo>
                <a:lnTo>
                  <a:pt x="9471660" y="111887"/>
                </a:lnTo>
                <a:lnTo>
                  <a:pt x="9462857" y="68365"/>
                </a:lnTo>
                <a:lnTo>
                  <a:pt x="9438862" y="32797"/>
                </a:lnTo>
                <a:lnTo>
                  <a:pt x="9403294" y="8802"/>
                </a:lnTo>
                <a:lnTo>
                  <a:pt x="9359773" y="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 anchor="ctr"/>
          <a:lstStyle/>
          <a:p>
            <a:r>
              <a:rPr lang="it-IT" dirty="0"/>
              <a:t>                     </a:t>
            </a:r>
            <a:r>
              <a:rPr lang="it-IT" sz="2000" b="1" dirty="0">
                <a:solidFill>
                  <a:srgbClr val="002060"/>
                </a:solidFill>
                <a:latin typeface="Titillium Web"/>
              </a:rPr>
              <a:t>A COSA SERVE?</a:t>
            </a:r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010411" y="1732788"/>
            <a:ext cx="662940" cy="378309"/>
          </a:xfrm>
          <a:prstGeom prst="rect">
            <a:avLst/>
          </a:prstGeom>
          <a:solidFill>
            <a:srgbClr val="173861"/>
          </a:solidFill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100" b="1" spc="-145" dirty="0">
                <a:solidFill>
                  <a:srgbClr val="FFFFFF"/>
                </a:solidFill>
                <a:latin typeface="Titillium Web" panose="00000500000000000000" pitchFamily="2" charset="0"/>
                <a:cs typeface="Trebuchet MS"/>
              </a:rPr>
              <a:t>2.</a:t>
            </a:r>
            <a:endParaRPr sz="2100" dirty="0">
              <a:latin typeface="Titillium Web" panose="00000500000000000000" pitchFamily="2" charset="0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42187" y="2407920"/>
            <a:ext cx="9471660" cy="485140"/>
          </a:xfrm>
          <a:custGeom>
            <a:avLst/>
            <a:gdLst/>
            <a:ahLst/>
            <a:cxnLst/>
            <a:rect l="l" t="t" r="r" b="b"/>
            <a:pathLst>
              <a:path w="9471660" h="485139">
                <a:moveTo>
                  <a:pt x="9360154" y="0"/>
                </a:moveTo>
                <a:lnTo>
                  <a:pt x="111556" y="0"/>
                </a:lnTo>
                <a:lnTo>
                  <a:pt x="68135" y="8761"/>
                </a:lnTo>
                <a:lnTo>
                  <a:pt x="32675" y="32654"/>
                </a:lnTo>
                <a:lnTo>
                  <a:pt x="8767" y="68097"/>
                </a:lnTo>
                <a:lnTo>
                  <a:pt x="0" y="111505"/>
                </a:lnTo>
                <a:lnTo>
                  <a:pt x="0" y="373125"/>
                </a:lnTo>
                <a:lnTo>
                  <a:pt x="8767" y="416534"/>
                </a:lnTo>
                <a:lnTo>
                  <a:pt x="32675" y="451977"/>
                </a:lnTo>
                <a:lnTo>
                  <a:pt x="68135" y="475870"/>
                </a:lnTo>
                <a:lnTo>
                  <a:pt x="111556" y="484631"/>
                </a:lnTo>
                <a:lnTo>
                  <a:pt x="9360154" y="484631"/>
                </a:lnTo>
                <a:lnTo>
                  <a:pt x="9403562" y="475870"/>
                </a:lnTo>
                <a:lnTo>
                  <a:pt x="9439005" y="451977"/>
                </a:lnTo>
                <a:lnTo>
                  <a:pt x="9462898" y="416534"/>
                </a:lnTo>
                <a:lnTo>
                  <a:pt x="9471660" y="373125"/>
                </a:lnTo>
                <a:lnTo>
                  <a:pt x="9471660" y="111505"/>
                </a:lnTo>
                <a:lnTo>
                  <a:pt x="9462898" y="68097"/>
                </a:lnTo>
                <a:lnTo>
                  <a:pt x="9439005" y="32654"/>
                </a:lnTo>
                <a:lnTo>
                  <a:pt x="9403562" y="8761"/>
                </a:lnTo>
                <a:lnTo>
                  <a:pt x="9360154" y="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 anchor="ctr"/>
          <a:lstStyle/>
          <a:p>
            <a:r>
              <a:rPr lang="it-IT" dirty="0"/>
              <a:t>                     </a:t>
            </a:r>
            <a:r>
              <a:rPr lang="it-IT" sz="2000" b="1" dirty="0">
                <a:solidFill>
                  <a:srgbClr val="002060"/>
                </a:solidFill>
                <a:latin typeface="Titillium Web"/>
              </a:rPr>
              <a:t>COME SI ATTIVA?</a:t>
            </a:r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010411" y="2407920"/>
            <a:ext cx="662940" cy="377667"/>
          </a:xfrm>
          <a:prstGeom prst="rect">
            <a:avLst/>
          </a:prstGeom>
          <a:solidFill>
            <a:srgbClr val="173861"/>
          </a:solidFill>
        </p:spPr>
        <p:txBody>
          <a:bodyPr vert="horz" wrap="square" lIns="0" tIns="539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sz="2100" b="1" spc="-145" dirty="0">
                <a:solidFill>
                  <a:srgbClr val="FFFFFF"/>
                </a:solidFill>
                <a:latin typeface="Titillium Web" panose="00000500000000000000" pitchFamily="2" charset="0"/>
                <a:cs typeface="Trebuchet MS"/>
              </a:rPr>
              <a:t>3.</a:t>
            </a:r>
            <a:endParaRPr sz="2100">
              <a:latin typeface="Titillium Web" panose="00000500000000000000" pitchFamily="2" charset="0"/>
              <a:cs typeface="Trebuchet MS"/>
            </a:endParaRPr>
          </a:p>
        </p:txBody>
      </p:sp>
      <p:pic>
        <p:nvPicPr>
          <p:cNvPr id="22" name="Immagine 21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DBA004F1-5C1C-0046-4841-46B42768F1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sp>
        <p:nvSpPr>
          <p:cNvPr id="15" name="object 13">
            <a:extLst>
              <a:ext uri="{FF2B5EF4-FFF2-40B4-BE49-F238E27FC236}">
                <a16:creationId xmlns:a16="http://schemas.microsoft.com/office/drawing/2014/main" id="{9858C8AA-8DF2-9B12-CC9B-8462F9F7B599}"/>
              </a:ext>
            </a:extLst>
          </p:cNvPr>
          <p:cNvSpPr/>
          <p:nvPr/>
        </p:nvSpPr>
        <p:spPr>
          <a:xfrm>
            <a:off x="742187" y="3818186"/>
            <a:ext cx="9471660" cy="485140"/>
          </a:xfrm>
          <a:custGeom>
            <a:avLst/>
            <a:gdLst/>
            <a:ahLst/>
            <a:cxnLst/>
            <a:rect l="l" t="t" r="r" b="b"/>
            <a:pathLst>
              <a:path w="9471660" h="485139">
                <a:moveTo>
                  <a:pt x="9360154" y="0"/>
                </a:moveTo>
                <a:lnTo>
                  <a:pt x="111556" y="0"/>
                </a:lnTo>
                <a:lnTo>
                  <a:pt x="68135" y="8761"/>
                </a:lnTo>
                <a:lnTo>
                  <a:pt x="32675" y="32654"/>
                </a:lnTo>
                <a:lnTo>
                  <a:pt x="8767" y="68097"/>
                </a:lnTo>
                <a:lnTo>
                  <a:pt x="0" y="111505"/>
                </a:lnTo>
                <a:lnTo>
                  <a:pt x="0" y="373125"/>
                </a:lnTo>
                <a:lnTo>
                  <a:pt x="8767" y="416534"/>
                </a:lnTo>
                <a:lnTo>
                  <a:pt x="32675" y="451977"/>
                </a:lnTo>
                <a:lnTo>
                  <a:pt x="68135" y="475870"/>
                </a:lnTo>
                <a:lnTo>
                  <a:pt x="111556" y="484631"/>
                </a:lnTo>
                <a:lnTo>
                  <a:pt x="9360154" y="484631"/>
                </a:lnTo>
                <a:lnTo>
                  <a:pt x="9403562" y="475870"/>
                </a:lnTo>
                <a:lnTo>
                  <a:pt x="9439005" y="451977"/>
                </a:lnTo>
                <a:lnTo>
                  <a:pt x="9462898" y="416534"/>
                </a:lnTo>
                <a:lnTo>
                  <a:pt x="9471660" y="373125"/>
                </a:lnTo>
                <a:lnTo>
                  <a:pt x="9471660" y="111505"/>
                </a:lnTo>
                <a:lnTo>
                  <a:pt x="9462898" y="68097"/>
                </a:lnTo>
                <a:lnTo>
                  <a:pt x="9439005" y="32654"/>
                </a:lnTo>
                <a:lnTo>
                  <a:pt x="9403562" y="8761"/>
                </a:lnTo>
                <a:lnTo>
                  <a:pt x="9360154" y="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 anchor="ctr"/>
          <a:lstStyle/>
          <a:p>
            <a:r>
              <a:rPr lang="it-IT" dirty="0"/>
              <a:t>                     </a:t>
            </a:r>
            <a:r>
              <a:rPr lang="it-IT" sz="2000" b="1" dirty="0">
                <a:solidFill>
                  <a:srgbClr val="002060"/>
                </a:solidFill>
                <a:latin typeface="Titillium Web"/>
              </a:rPr>
              <a:t>LIVELLI DI SICUREZZA E CIE ID</a:t>
            </a:r>
            <a:endParaRPr dirty="0"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75F1BC38-AE4E-5160-E452-5934BD50D3D9}"/>
              </a:ext>
            </a:extLst>
          </p:cNvPr>
          <p:cNvSpPr txBox="1"/>
          <p:nvPr/>
        </p:nvSpPr>
        <p:spPr>
          <a:xfrm>
            <a:off x="1010411" y="3818186"/>
            <a:ext cx="662940" cy="377667"/>
          </a:xfrm>
          <a:prstGeom prst="rect">
            <a:avLst/>
          </a:prstGeom>
          <a:solidFill>
            <a:srgbClr val="173861"/>
          </a:solidFill>
        </p:spPr>
        <p:txBody>
          <a:bodyPr vert="horz" wrap="square" lIns="0" tIns="539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lang="it-IT" sz="2100" b="1" spc="-145" dirty="0">
                <a:solidFill>
                  <a:srgbClr val="FFFFFF"/>
                </a:solidFill>
                <a:latin typeface="Titillium Web" panose="00000500000000000000" pitchFamily="2" charset="0"/>
                <a:cs typeface="Trebuchet MS"/>
              </a:rPr>
              <a:t>5</a:t>
            </a:r>
            <a:r>
              <a:rPr sz="2100" b="1" spc="-145" dirty="0">
                <a:solidFill>
                  <a:srgbClr val="FFFFFF"/>
                </a:solidFill>
                <a:latin typeface="Titillium Web" panose="00000500000000000000" pitchFamily="2" charset="0"/>
                <a:cs typeface="Trebuchet MS"/>
              </a:rPr>
              <a:t>.</a:t>
            </a:r>
            <a:endParaRPr sz="2100" dirty="0">
              <a:latin typeface="Titillium Web" panose="00000500000000000000" pitchFamily="2" charset="0"/>
              <a:cs typeface="Trebuchet MS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3B3BCCD3-AAC3-0B86-A7C4-8D2D012A4654}"/>
              </a:ext>
            </a:extLst>
          </p:cNvPr>
          <p:cNvSpPr/>
          <p:nvPr/>
        </p:nvSpPr>
        <p:spPr>
          <a:xfrm>
            <a:off x="742187" y="3107272"/>
            <a:ext cx="9471660" cy="485140"/>
          </a:xfrm>
          <a:custGeom>
            <a:avLst/>
            <a:gdLst/>
            <a:ahLst/>
            <a:cxnLst/>
            <a:rect l="l" t="t" r="r" b="b"/>
            <a:pathLst>
              <a:path w="9471660" h="485139">
                <a:moveTo>
                  <a:pt x="9360154" y="0"/>
                </a:moveTo>
                <a:lnTo>
                  <a:pt x="111556" y="0"/>
                </a:lnTo>
                <a:lnTo>
                  <a:pt x="68135" y="8761"/>
                </a:lnTo>
                <a:lnTo>
                  <a:pt x="32675" y="32654"/>
                </a:lnTo>
                <a:lnTo>
                  <a:pt x="8767" y="68097"/>
                </a:lnTo>
                <a:lnTo>
                  <a:pt x="0" y="111505"/>
                </a:lnTo>
                <a:lnTo>
                  <a:pt x="0" y="373125"/>
                </a:lnTo>
                <a:lnTo>
                  <a:pt x="8767" y="416534"/>
                </a:lnTo>
                <a:lnTo>
                  <a:pt x="32675" y="451977"/>
                </a:lnTo>
                <a:lnTo>
                  <a:pt x="68135" y="475870"/>
                </a:lnTo>
                <a:lnTo>
                  <a:pt x="111556" y="484631"/>
                </a:lnTo>
                <a:lnTo>
                  <a:pt x="9360154" y="484631"/>
                </a:lnTo>
                <a:lnTo>
                  <a:pt x="9403562" y="475870"/>
                </a:lnTo>
                <a:lnTo>
                  <a:pt x="9439005" y="451977"/>
                </a:lnTo>
                <a:lnTo>
                  <a:pt x="9462898" y="416534"/>
                </a:lnTo>
                <a:lnTo>
                  <a:pt x="9471660" y="373125"/>
                </a:lnTo>
                <a:lnTo>
                  <a:pt x="9471660" y="111505"/>
                </a:lnTo>
                <a:lnTo>
                  <a:pt x="9462898" y="68097"/>
                </a:lnTo>
                <a:lnTo>
                  <a:pt x="9439005" y="32654"/>
                </a:lnTo>
                <a:lnTo>
                  <a:pt x="9403562" y="8761"/>
                </a:lnTo>
                <a:lnTo>
                  <a:pt x="9360154" y="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 anchor="ctr"/>
          <a:lstStyle/>
          <a:p>
            <a:r>
              <a:rPr lang="it-IT" dirty="0"/>
              <a:t>                     </a:t>
            </a:r>
            <a:r>
              <a:rPr lang="it-IT" sz="2000" b="1" dirty="0">
                <a:solidFill>
                  <a:srgbClr val="002060"/>
                </a:solidFill>
                <a:latin typeface="Titillium Web"/>
              </a:rPr>
              <a:t>CODICI PIN E PUK</a:t>
            </a: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D2AE304E-7D75-BEE5-EE31-1B299492A454}"/>
              </a:ext>
            </a:extLst>
          </p:cNvPr>
          <p:cNvSpPr txBox="1"/>
          <p:nvPr/>
        </p:nvSpPr>
        <p:spPr>
          <a:xfrm>
            <a:off x="1010411" y="3107272"/>
            <a:ext cx="662940" cy="377667"/>
          </a:xfrm>
          <a:prstGeom prst="rect">
            <a:avLst/>
          </a:prstGeom>
          <a:solidFill>
            <a:srgbClr val="173861"/>
          </a:solidFill>
        </p:spPr>
        <p:txBody>
          <a:bodyPr vert="horz" wrap="square" lIns="0" tIns="539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lang="it-IT" sz="2100" b="1" spc="-145" dirty="0">
                <a:solidFill>
                  <a:srgbClr val="FFFFFF"/>
                </a:solidFill>
                <a:latin typeface="Titillium Web" panose="00000500000000000000" pitchFamily="2" charset="0"/>
                <a:cs typeface="Trebuchet MS"/>
              </a:rPr>
              <a:t>4</a:t>
            </a:r>
            <a:r>
              <a:rPr sz="2100" b="1" spc="-145" dirty="0">
                <a:solidFill>
                  <a:srgbClr val="FFFFFF"/>
                </a:solidFill>
                <a:latin typeface="Titillium Web" panose="00000500000000000000" pitchFamily="2" charset="0"/>
                <a:cs typeface="Trebuchet MS"/>
              </a:rPr>
              <a:t>.</a:t>
            </a:r>
            <a:endParaRPr sz="2100" dirty="0">
              <a:latin typeface="Titillium Web" panose="00000500000000000000" pitchFamily="2" charset="0"/>
              <a:cs typeface="Trebuchet MS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FE7D5669-2631-AE8A-2DE8-1450D42AB4EF}"/>
              </a:ext>
            </a:extLst>
          </p:cNvPr>
          <p:cNvSpPr/>
          <p:nvPr/>
        </p:nvSpPr>
        <p:spPr>
          <a:xfrm>
            <a:off x="742187" y="4523035"/>
            <a:ext cx="9471660" cy="485140"/>
          </a:xfrm>
          <a:custGeom>
            <a:avLst/>
            <a:gdLst/>
            <a:ahLst/>
            <a:cxnLst/>
            <a:rect l="l" t="t" r="r" b="b"/>
            <a:pathLst>
              <a:path w="9471660" h="485139">
                <a:moveTo>
                  <a:pt x="9360154" y="0"/>
                </a:moveTo>
                <a:lnTo>
                  <a:pt x="111556" y="0"/>
                </a:lnTo>
                <a:lnTo>
                  <a:pt x="68135" y="8761"/>
                </a:lnTo>
                <a:lnTo>
                  <a:pt x="32675" y="32654"/>
                </a:lnTo>
                <a:lnTo>
                  <a:pt x="8767" y="68097"/>
                </a:lnTo>
                <a:lnTo>
                  <a:pt x="0" y="111505"/>
                </a:lnTo>
                <a:lnTo>
                  <a:pt x="0" y="373125"/>
                </a:lnTo>
                <a:lnTo>
                  <a:pt x="8767" y="416534"/>
                </a:lnTo>
                <a:lnTo>
                  <a:pt x="32675" y="451977"/>
                </a:lnTo>
                <a:lnTo>
                  <a:pt x="68135" y="475870"/>
                </a:lnTo>
                <a:lnTo>
                  <a:pt x="111556" y="484631"/>
                </a:lnTo>
                <a:lnTo>
                  <a:pt x="9360154" y="484631"/>
                </a:lnTo>
                <a:lnTo>
                  <a:pt x="9403562" y="475870"/>
                </a:lnTo>
                <a:lnTo>
                  <a:pt x="9439005" y="451977"/>
                </a:lnTo>
                <a:lnTo>
                  <a:pt x="9462898" y="416534"/>
                </a:lnTo>
                <a:lnTo>
                  <a:pt x="9471660" y="373125"/>
                </a:lnTo>
                <a:lnTo>
                  <a:pt x="9471660" y="111505"/>
                </a:lnTo>
                <a:lnTo>
                  <a:pt x="9462898" y="68097"/>
                </a:lnTo>
                <a:lnTo>
                  <a:pt x="9439005" y="32654"/>
                </a:lnTo>
                <a:lnTo>
                  <a:pt x="9403562" y="8761"/>
                </a:lnTo>
                <a:lnTo>
                  <a:pt x="9360154" y="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 anchor="ctr"/>
          <a:lstStyle/>
          <a:p>
            <a:r>
              <a:rPr lang="it-IT" dirty="0"/>
              <a:t>                     </a:t>
            </a:r>
            <a:r>
              <a:rPr lang="it-IT" sz="2000" b="1" dirty="0">
                <a:solidFill>
                  <a:srgbClr val="002060"/>
                </a:solidFill>
                <a:latin typeface="Titillium Web"/>
              </a:rPr>
              <a:t>ACCESSO CON CIE</a:t>
            </a:r>
            <a:endParaRPr dirty="0"/>
          </a:p>
        </p:txBody>
      </p:sp>
      <p:sp>
        <p:nvSpPr>
          <p:cNvPr id="20" name="object 14">
            <a:extLst>
              <a:ext uri="{FF2B5EF4-FFF2-40B4-BE49-F238E27FC236}">
                <a16:creationId xmlns:a16="http://schemas.microsoft.com/office/drawing/2014/main" id="{50A74679-B2E2-21B2-17E7-58368F654C7E}"/>
              </a:ext>
            </a:extLst>
          </p:cNvPr>
          <p:cNvSpPr txBox="1"/>
          <p:nvPr/>
        </p:nvSpPr>
        <p:spPr>
          <a:xfrm>
            <a:off x="1010411" y="4523035"/>
            <a:ext cx="662940" cy="377667"/>
          </a:xfrm>
          <a:prstGeom prst="rect">
            <a:avLst/>
          </a:prstGeom>
          <a:solidFill>
            <a:srgbClr val="173861"/>
          </a:solidFill>
        </p:spPr>
        <p:txBody>
          <a:bodyPr vert="horz" wrap="square" lIns="0" tIns="53975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lang="it-IT" sz="2100" b="1" spc="-145" dirty="0">
                <a:solidFill>
                  <a:srgbClr val="FFFFFF"/>
                </a:solidFill>
                <a:latin typeface="Titillium Web"/>
                <a:cs typeface="Trebuchet MS"/>
              </a:rPr>
              <a:t>6</a:t>
            </a:r>
            <a:r>
              <a:rPr sz="2100" b="1" spc="-145" dirty="0">
                <a:solidFill>
                  <a:srgbClr val="FFFFFF"/>
                </a:solidFill>
                <a:latin typeface="Titillium Web"/>
                <a:cs typeface="Trebuchet MS"/>
              </a:rPr>
              <a:t>.</a:t>
            </a:r>
            <a:endParaRPr sz="2100" dirty="0">
              <a:latin typeface="Titillium Web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-152400"/>
            <a:ext cx="12344400" cy="62102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14D16250-C1B9-FA21-D211-B40AF30BCE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F8342F6F-3C3A-BEFD-1A9F-8E1E89A875E3}"/>
              </a:ext>
            </a:extLst>
          </p:cNvPr>
          <p:cNvCxnSpPr>
            <a:cxnSpLocks/>
          </p:cNvCxnSpPr>
          <p:nvPr/>
        </p:nvCxnSpPr>
        <p:spPr>
          <a:xfrm>
            <a:off x="10668000" y="6216711"/>
            <a:ext cx="0" cy="4611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1599CA0-944F-5835-4BFA-F15E45FA6B0E}"/>
              </a:ext>
            </a:extLst>
          </p:cNvPr>
          <p:cNvSpPr txBox="1"/>
          <p:nvPr/>
        </p:nvSpPr>
        <p:spPr>
          <a:xfrm>
            <a:off x="751332" y="882431"/>
            <a:ext cx="7839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rgbClr val="002060"/>
                </a:solidFill>
                <a:latin typeface="Titillium Web" panose="00000500000000000000" pitchFamily="2" charset="0"/>
              </a:rPr>
              <a:t>Le differenze tra livelli di sicurezza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1861CF9-D668-D204-6679-7E4DCFA212DD}"/>
              </a:ext>
            </a:extLst>
          </p:cNvPr>
          <p:cNvSpPr/>
          <p:nvPr/>
        </p:nvSpPr>
        <p:spPr>
          <a:xfrm>
            <a:off x="756138" y="1846385"/>
            <a:ext cx="1224280" cy="0"/>
          </a:xfrm>
          <a:custGeom>
            <a:avLst/>
            <a:gdLst/>
            <a:ahLst/>
            <a:cxnLst/>
            <a:rect l="l" t="t" r="r" b="b"/>
            <a:pathLst>
              <a:path w="1224280">
                <a:moveTo>
                  <a:pt x="0" y="0"/>
                </a:moveTo>
                <a:lnTo>
                  <a:pt x="1224026" y="0"/>
                </a:lnTo>
              </a:path>
            </a:pathLst>
          </a:custGeom>
          <a:ln w="28575">
            <a:solidFill>
              <a:srgbClr val="1738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0BADAEE-5D44-A790-FE0D-1E80998B8F08}"/>
              </a:ext>
            </a:extLst>
          </p:cNvPr>
          <p:cNvSpPr txBox="1"/>
          <p:nvPr/>
        </p:nvSpPr>
        <p:spPr>
          <a:xfrm>
            <a:off x="751333" y="2058037"/>
            <a:ext cx="7173468" cy="374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A seconda del gestore può variare il livello di sicurezza garantito: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Livello 1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: Accedere con nome utente e password.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Livello 2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: Accedere con nome utente e password, più un codice temporaneo (OTP) da ricevere su smartphone o tablet, oppure usando un’applicazione specifica.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Livello 3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: Accedere con nome utente e password, più altre misure di sicurezza aggiuntive, come una smart card o altri dispositivi fisici forniti dal gestore dell’identità.</a:t>
            </a:r>
          </a:p>
        </p:txBody>
      </p:sp>
      <p:pic>
        <p:nvPicPr>
          <p:cNvPr id="14" name="Elemento grafico 13" descr="Scudo con segno di spunta con riempimento a tinta unita">
            <a:extLst>
              <a:ext uri="{FF2B5EF4-FFF2-40B4-BE49-F238E27FC236}">
                <a16:creationId xmlns:a16="http://schemas.microsoft.com/office/drawing/2014/main" id="{CC6D6F22-1BE9-BB0F-C50B-48A6402377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66035" y="1914025"/>
            <a:ext cx="3213788" cy="3213788"/>
          </a:xfrm>
          <a:prstGeom prst="rect">
            <a:avLst/>
          </a:prstGeom>
        </p:spPr>
      </p:pic>
      <p:pic>
        <p:nvPicPr>
          <p:cNvPr id="11" name="Elemento grafico 10" descr="Scudo con segno di spunta contorno">
            <a:extLst>
              <a:ext uri="{FF2B5EF4-FFF2-40B4-BE49-F238E27FC236}">
                <a16:creationId xmlns:a16="http://schemas.microsoft.com/office/drawing/2014/main" id="{065059C6-3D7F-0D3C-8435-BC1D028420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04134" y="1859501"/>
            <a:ext cx="3138997" cy="3138997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72DAF595-5FE2-FDC9-1DE6-A5FAF19B50BA}"/>
              </a:ext>
            </a:extLst>
          </p:cNvPr>
          <p:cNvSpPr txBox="1">
            <a:spLocks noGrp="1"/>
          </p:cNvSpPr>
          <p:nvPr/>
        </p:nvSpPr>
        <p:spPr>
          <a:xfrm>
            <a:off x="345441" y="245238"/>
            <a:ext cx="8188959" cy="319959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>
              <a:defRPr sz="17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Livelli di sicurezza e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CieID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0074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8A3356D-63A6-542D-4728-E526EC736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690C2B62-BA46-7120-9C1C-7E7E2EC9EDB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-152400"/>
            <a:ext cx="12344400" cy="6210299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5A15F2BE-E117-2FBA-1851-AFB128F4DB4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15E75AEE-67FB-CD3F-B089-15970BA3585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8" name="object 8">
            <a:extLst>
              <a:ext uri="{FF2B5EF4-FFF2-40B4-BE49-F238E27FC236}">
                <a16:creationId xmlns:a16="http://schemas.microsoft.com/office/drawing/2014/main" id="{440B6FB7-EC16-E34F-F807-A7D93F55639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92066B79-71CD-16CA-A16C-7ED0E841C1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34FDD2A2-8C60-E609-FF76-67835E7D9943}"/>
              </a:ext>
            </a:extLst>
          </p:cNvPr>
          <p:cNvCxnSpPr>
            <a:cxnSpLocks/>
          </p:cNvCxnSpPr>
          <p:nvPr/>
        </p:nvCxnSpPr>
        <p:spPr>
          <a:xfrm>
            <a:off x="10668000" y="6216711"/>
            <a:ext cx="0" cy="4611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0773804-BB82-71FF-C8AB-DD0EFCA7797B}"/>
              </a:ext>
            </a:extLst>
          </p:cNvPr>
          <p:cNvSpPr txBox="1"/>
          <p:nvPr/>
        </p:nvSpPr>
        <p:spPr>
          <a:xfrm>
            <a:off x="620959" y="1079159"/>
            <a:ext cx="6389441" cy="374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CIE fornisce la possibilità di attivare fino a 3 livelli di sicurezza.</a:t>
            </a:r>
          </a:p>
          <a:p>
            <a:pPr>
              <a:lnSpc>
                <a:spcPct val="150000"/>
              </a:lnSpc>
            </a:pPr>
            <a:endParaRPr lang="it-IT" sz="2000" dirty="0">
              <a:solidFill>
                <a:srgbClr val="002060"/>
              </a:solidFill>
              <a:latin typeface="Titillium Web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Per poter procedere all’attivazione dei livelli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1 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e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2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 il cittadino avrà bisogno di: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Codice fiscale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Numero di serie della carta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La prima parte del codice PUK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0A19909D-86BB-37DC-DDAF-7C8AFCF8E27E}"/>
              </a:ext>
            </a:extLst>
          </p:cNvPr>
          <p:cNvSpPr txBox="1">
            <a:spLocks noGrp="1"/>
          </p:cNvSpPr>
          <p:nvPr/>
        </p:nvSpPr>
        <p:spPr>
          <a:xfrm>
            <a:off x="345441" y="245238"/>
            <a:ext cx="8188959" cy="319959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>
              <a:defRPr sz="17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Livelli di sicurezza e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CieID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magine 14" descr="Immagine che contiene testo, schermata, design&#10;&#10;Il contenuto generato dall'IA potrebbe non essere corretto.">
            <a:extLst>
              <a:ext uri="{FF2B5EF4-FFF2-40B4-BE49-F238E27FC236}">
                <a16:creationId xmlns:a16="http://schemas.microsoft.com/office/drawing/2014/main" id="{2403F517-71AA-70D6-81A9-3077ADF9D8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7" t="3000" r="49714" b="4380"/>
          <a:stretch/>
        </p:blipFill>
        <p:spPr>
          <a:xfrm>
            <a:off x="7312117" y="1106591"/>
            <a:ext cx="3047966" cy="411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04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BE236D9-1A1E-3AA3-236E-9E5773B85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5381364D-3607-C21D-4D5D-05A41CA733D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-152400"/>
            <a:ext cx="12344400" cy="6210299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A08F069A-DECF-0DEF-6BC4-F1C2671834A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E506F622-10E6-F8B9-E5DC-44C299B0B3F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8" name="object 8">
            <a:extLst>
              <a:ext uri="{FF2B5EF4-FFF2-40B4-BE49-F238E27FC236}">
                <a16:creationId xmlns:a16="http://schemas.microsoft.com/office/drawing/2014/main" id="{7FBD1BB5-D20D-38FA-8EB5-DE80614C38C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97A80509-3440-3F7C-26F6-62DC0D3310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E0453832-8CDC-C761-D38E-F80654DD7DE1}"/>
              </a:ext>
            </a:extLst>
          </p:cNvPr>
          <p:cNvCxnSpPr>
            <a:cxnSpLocks/>
          </p:cNvCxnSpPr>
          <p:nvPr/>
        </p:nvCxnSpPr>
        <p:spPr>
          <a:xfrm>
            <a:off x="10668000" y="6216711"/>
            <a:ext cx="0" cy="4611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C25AD96-8ACE-609E-874A-0EC34E247C48}"/>
              </a:ext>
            </a:extLst>
          </p:cNvPr>
          <p:cNvSpPr txBox="1"/>
          <p:nvPr/>
        </p:nvSpPr>
        <p:spPr>
          <a:xfrm>
            <a:off x="620959" y="1079159"/>
            <a:ext cx="3798641" cy="420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Il numero di serie si trova nell’angolo in alto a destra della carta. </a:t>
            </a:r>
            <a:b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</a:b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Una volta inseriti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codice fiscale 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e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numero di serie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, si potrà inserire il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codice PUK, 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che dovrebbe essere stato consegnato al momento subito dopo la richiesta al Comune o al Consolato.</a:t>
            </a:r>
            <a:endParaRPr lang="it-IT" sz="2000" b="1" dirty="0">
              <a:solidFill>
                <a:srgbClr val="002060"/>
              </a:solidFill>
              <a:latin typeface="Titillium Web" panose="00000500000000000000" pitchFamily="2" charset="0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88B7DF2-5308-F9F2-4906-F05C0A7E9DDF}"/>
              </a:ext>
            </a:extLst>
          </p:cNvPr>
          <p:cNvSpPr txBox="1">
            <a:spLocks noGrp="1"/>
          </p:cNvSpPr>
          <p:nvPr/>
        </p:nvSpPr>
        <p:spPr>
          <a:xfrm>
            <a:off x="345441" y="245238"/>
            <a:ext cx="8188959" cy="319959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>
              <a:defRPr sz="17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Livelli di sicurezza e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CieID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169E096-C23D-0296-4108-EBF4592C6F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" t="799" r="7161" b="7156"/>
          <a:stretch/>
        </p:blipFill>
        <p:spPr>
          <a:xfrm>
            <a:off x="4636131" y="2118679"/>
            <a:ext cx="5351973" cy="3301406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2D91099-CF7E-7C6A-A84D-4CBB4C1C0C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" r="-27"/>
          <a:stretch/>
        </p:blipFill>
        <p:spPr>
          <a:xfrm>
            <a:off x="4636130" y="503944"/>
            <a:ext cx="5351973" cy="3813534"/>
          </a:xfrm>
          <a:prstGeom prst="rect">
            <a:avLst/>
          </a:prstGeom>
        </p:spPr>
      </p:pic>
      <p:pic>
        <p:nvPicPr>
          <p:cNvPr id="4" name="Immagine 3" descr="Immagine che contiene testo, Viso umano, schermata, persona&#10;&#10;Il contenuto generato dall'IA potrebbe non essere corretto.">
            <a:extLst>
              <a:ext uri="{FF2B5EF4-FFF2-40B4-BE49-F238E27FC236}">
                <a16:creationId xmlns:a16="http://schemas.microsoft.com/office/drawing/2014/main" id="{B747D4DD-3E95-F891-A57F-884B93D335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" t="4056" r="3674" b="3210"/>
          <a:stretch/>
        </p:blipFill>
        <p:spPr>
          <a:xfrm>
            <a:off x="9045146" y="2401185"/>
            <a:ext cx="2516370" cy="330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01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0060344-55ED-DE37-03EF-79C02045B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750FEC19-086C-A32A-43E1-A292DB8073B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-152400"/>
            <a:ext cx="12344400" cy="6210299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11858E57-87F5-B828-B642-AD62458C13A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87469D4C-96B5-029E-9531-04034C69299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8" name="object 8">
            <a:extLst>
              <a:ext uri="{FF2B5EF4-FFF2-40B4-BE49-F238E27FC236}">
                <a16:creationId xmlns:a16="http://schemas.microsoft.com/office/drawing/2014/main" id="{4A79F42D-78BB-8B51-B099-C0834250637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61206B41-F1D6-758F-1D90-D9DD33FB0C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66F465F9-5912-C3E5-CF81-A07E8704E9B7}"/>
              </a:ext>
            </a:extLst>
          </p:cNvPr>
          <p:cNvCxnSpPr>
            <a:cxnSpLocks/>
          </p:cNvCxnSpPr>
          <p:nvPr/>
        </p:nvCxnSpPr>
        <p:spPr>
          <a:xfrm>
            <a:off x="10668000" y="6216711"/>
            <a:ext cx="0" cy="4611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49A2BD6-040C-79EB-D35A-C77883ABF0D0}"/>
              </a:ext>
            </a:extLst>
          </p:cNvPr>
          <p:cNvSpPr txBox="1"/>
          <p:nvPr/>
        </p:nvSpPr>
        <p:spPr>
          <a:xfrm>
            <a:off x="609600" y="941064"/>
            <a:ext cx="8385053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0" i="0" dirty="0">
                <a:solidFill>
                  <a:srgbClr val="002060"/>
                </a:solidFill>
                <a:effectLst/>
                <a:latin typeface="Titillium Web" panose="00000500000000000000" pitchFamily="2" charset="0"/>
              </a:rPr>
              <a:t>Se si ha </a:t>
            </a:r>
            <a:r>
              <a:rPr lang="it-IT" sz="2000" b="1" i="0" dirty="0">
                <a:solidFill>
                  <a:srgbClr val="002060"/>
                </a:solidFill>
                <a:effectLst/>
                <a:latin typeface="Titillium Web" panose="00000500000000000000" pitchFamily="2" charset="0"/>
              </a:rPr>
              <a:t>smarrito il PUK </a:t>
            </a:r>
            <a:r>
              <a:rPr lang="it-IT" sz="2000" b="0" i="0" dirty="0">
                <a:solidFill>
                  <a:srgbClr val="002060"/>
                </a:solidFill>
                <a:effectLst/>
                <a:latin typeface="Titillium Web" panose="00000500000000000000" pitchFamily="2" charset="0"/>
              </a:rPr>
              <a:t>o anche solo una parte di esso si può recuperare tramite la funzionalità </a:t>
            </a:r>
            <a:r>
              <a:rPr lang="it-IT" sz="2000" b="1" i="0" dirty="0">
                <a:solidFill>
                  <a:srgbClr val="002060"/>
                </a:solidFill>
                <a:effectLst/>
                <a:latin typeface="Titillium Web" panose="00000500000000000000" pitchFamily="2" charset="0"/>
              </a:rPr>
              <a:t>“Recupero PUK” </a:t>
            </a:r>
            <a:r>
              <a:rPr lang="it-IT" sz="2000" b="0" i="0" dirty="0">
                <a:solidFill>
                  <a:srgbClr val="002060"/>
                </a:solidFill>
                <a:effectLst/>
                <a:latin typeface="Titillium Web" panose="00000500000000000000" pitchFamily="2" charset="0"/>
              </a:rPr>
              <a:t>nell’app</a:t>
            </a:r>
            <a:r>
              <a:rPr lang="it-IT" sz="2000" b="0" i="0" dirty="0">
                <a:solidFill>
                  <a:srgbClr val="0000FF"/>
                </a:solidFill>
                <a:effectLst/>
                <a:latin typeface="Titillium Web" panose="00000500000000000000" pitchFamily="2" charset="0"/>
              </a:rPr>
              <a:t> </a:t>
            </a:r>
            <a:r>
              <a:rPr lang="it-IT" sz="2000" b="1" i="0" dirty="0" err="1">
                <a:solidFill>
                  <a:srgbClr val="002060"/>
                </a:solidFill>
                <a:effectLst/>
                <a:latin typeface="Titillium Web" panose="00000500000000000000" pitchFamily="2" charset="0"/>
              </a:rPr>
              <a:t>CieID</a:t>
            </a:r>
            <a:r>
              <a:rPr lang="it-IT" sz="2000" b="0" i="0" dirty="0">
                <a:solidFill>
                  <a:srgbClr val="002060"/>
                </a:solidFill>
                <a:effectLst/>
                <a:latin typeface="Titillium Web" panose="00000500000000000000" pitchFamily="2" charset="0"/>
              </a:rPr>
              <a:t>. Si ricorda che è possibile recuperare il codice PUK tramite </a:t>
            </a:r>
            <a:r>
              <a:rPr lang="it-IT" sz="2000" b="1" i="0" dirty="0">
                <a:solidFill>
                  <a:srgbClr val="002060"/>
                </a:solidFill>
                <a:effectLst/>
                <a:latin typeface="Titillium Web" panose="00000500000000000000" pitchFamily="2" charset="0"/>
              </a:rPr>
              <a:t>app solo se si ha comunicato uno dei propri contatti</a:t>
            </a:r>
            <a:r>
              <a:rPr lang="it-IT" sz="2000" b="0" i="0" dirty="0">
                <a:solidFill>
                  <a:srgbClr val="002060"/>
                </a:solidFill>
                <a:effectLst/>
                <a:latin typeface="Titillium Web" panose="00000500000000000000" pitchFamily="2" charset="0"/>
              </a:rPr>
              <a:t> (mail o cellulare) </a:t>
            </a:r>
            <a:r>
              <a:rPr lang="it-IT" sz="2000" b="1" i="0" dirty="0">
                <a:solidFill>
                  <a:srgbClr val="002060"/>
                </a:solidFill>
                <a:effectLst/>
                <a:latin typeface="Titillium Web" panose="00000500000000000000" pitchFamily="2" charset="0"/>
              </a:rPr>
              <a:t>al Comune quando si ha richiesto la CIE</a:t>
            </a:r>
            <a:r>
              <a:rPr lang="it-IT" sz="2000" b="0" i="0" dirty="0">
                <a:solidFill>
                  <a:srgbClr val="002060"/>
                </a:solidFill>
                <a:effectLst/>
                <a:latin typeface="Titillium Web" panose="00000500000000000000" pitchFamily="2" charset="0"/>
              </a:rPr>
              <a:t>. Se i recapiti 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non sono stati comunicati, </a:t>
            </a:r>
            <a:r>
              <a:rPr lang="it-IT" sz="2000" b="0" i="0" dirty="0">
                <a:solidFill>
                  <a:srgbClr val="002060"/>
                </a:solidFill>
                <a:effectLst/>
                <a:latin typeface="Titillium Web" panose="00000500000000000000" pitchFamily="2" charset="0"/>
              </a:rPr>
              <a:t>oppure non si ricordano, ci si può </a:t>
            </a:r>
            <a:r>
              <a:rPr lang="it-IT" sz="2000" b="1" i="0" dirty="0">
                <a:solidFill>
                  <a:srgbClr val="002060"/>
                </a:solidFill>
                <a:effectLst/>
                <a:latin typeface="Titillium Web" panose="00000500000000000000" pitchFamily="2" charset="0"/>
              </a:rPr>
              <a:t>recare presso un qualsiasi Comune per chiedere la ristampa de codice PUK. </a:t>
            </a:r>
          </a:p>
          <a:p>
            <a:pPr>
              <a:lnSpc>
                <a:spcPct val="150000"/>
              </a:lnSpc>
            </a:pPr>
            <a:endParaRPr lang="it-IT" sz="2000" dirty="0">
              <a:solidFill>
                <a:srgbClr val="002060"/>
              </a:solidFill>
              <a:latin typeface="Titillium Web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it-IT" sz="2000" b="0" i="0" dirty="0">
                <a:solidFill>
                  <a:srgbClr val="002060"/>
                </a:solidFill>
                <a:effectLst/>
                <a:latin typeface="Titillium Web" panose="00000500000000000000" pitchFamily="2" charset="0"/>
              </a:rPr>
              <a:t>Di seguito il link al video guida:</a:t>
            </a:r>
            <a:endParaRPr lang="it-IT" sz="2000" dirty="0">
              <a:solidFill>
                <a:srgbClr val="002060"/>
              </a:solidFill>
              <a:latin typeface="Titillium Web" panose="00000500000000000000" pitchFamily="2" charset="0"/>
              <a:hlinkClick r:id="rId7"/>
            </a:endParaRPr>
          </a:p>
          <a:p>
            <a:pPr>
              <a:lnSpc>
                <a:spcPct val="150000"/>
              </a:lnSpc>
            </a:pPr>
            <a:r>
              <a:rPr lang="it-IT" sz="2000" dirty="0">
                <a:latin typeface="Titillium Web" panose="00000500000000000000" pitchFamily="2" charset="0"/>
                <a:hlinkClick r:id="rId7"/>
              </a:rPr>
              <a:t>Come recuperare il PUK della Carta di Identità Elettronica (CIE) - Carta di Identità Elettronica (CIE)</a:t>
            </a:r>
            <a:endParaRPr lang="it-IT" sz="2000" b="1" dirty="0">
              <a:solidFill>
                <a:srgbClr val="002060"/>
              </a:solidFill>
              <a:latin typeface="Titillium Web" panose="00000500000000000000" pitchFamily="2" charset="0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27B934FA-6DAB-91F9-C8C0-A33F43E7A74D}"/>
              </a:ext>
            </a:extLst>
          </p:cNvPr>
          <p:cNvSpPr txBox="1">
            <a:spLocks noGrp="1"/>
          </p:cNvSpPr>
          <p:nvPr/>
        </p:nvSpPr>
        <p:spPr>
          <a:xfrm>
            <a:off x="345441" y="245238"/>
            <a:ext cx="8188959" cy="319959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>
              <a:defRPr sz="17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Livelli di sicurezza e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CieID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Elemento grafico 15" descr="Lente di ingrandimento con riempimento a tinta unita">
            <a:extLst>
              <a:ext uri="{FF2B5EF4-FFF2-40B4-BE49-F238E27FC236}">
                <a16:creationId xmlns:a16="http://schemas.microsoft.com/office/drawing/2014/main" id="{324332DE-57E4-B014-84E3-FF898EFDCE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94653" y="2514600"/>
            <a:ext cx="1828800" cy="1828800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4A013C29-53AA-AFD6-BA4E-1D2D4EB34407}"/>
              </a:ext>
            </a:extLst>
          </p:cNvPr>
          <p:cNvSpPr/>
          <p:nvPr/>
        </p:nvSpPr>
        <p:spPr>
          <a:xfrm>
            <a:off x="9214898" y="2762190"/>
            <a:ext cx="955413" cy="9554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Elemento grafico 10" descr="Lente di ingrandimento contorno">
            <a:extLst>
              <a:ext uri="{FF2B5EF4-FFF2-40B4-BE49-F238E27FC236}">
                <a16:creationId xmlns:a16="http://schemas.microsoft.com/office/drawing/2014/main" id="{21BD4514-3094-79BB-29CA-0BBFBBFCB9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04041" y="2514600"/>
            <a:ext cx="1828800" cy="1828800"/>
          </a:xfrm>
          <a:prstGeom prst="rect">
            <a:avLst/>
          </a:prstGeom>
        </p:spPr>
      </p:pic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EDAD8D23-5FB3-29D3-0376-0F4224F46B25}"/>
              </a:ext>
            </a:extLst>
          </p:cNvPr>
          <p:cNvCxnSpPr>
            <a:cxnSpLocks/>
          </p:cNvCxnSpPr>
          <p:nvPr/>
        </p:nvCxnSpPr>
        <p:spPr>
          <a:xfrm flipH="1">
            <a:off x="9635050" y="3127402"/>
            <a:ext cx="262699" cy="37931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73571A85-4A5C-E2DF-F3B5-2D472011ED3F}"/>
              </a:ext>
            </a:extLst>
          </p:cNvPr>
          <p:cNvCxnSpPr>
            <a:cxnSpLocks/>
          </p:cNvCxnSpPr>
          <p:nvPr/>
        </p:nvCxnSpPr>
        <p:spPr>
          <a:xfrm flipH="1">
            <a:off x="9465071" y="3239896"/>
            <a:ext cx="178154" cy="26791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CF025F04-FB4F-4CC4-91EC-B44D6CFD6E3E}"/>
              </a:ext>
            </a:extLst>
          </p:cNvPr>
          <p:cNvCxnSpPr>
            <a:cxnSpLocks/>
          </p:cNvCxnSpPr>
          <p:nvPr/>
        </p:nvCxnSpPr>
        <p:spPr>
          <a:xfrm flipH="1">
            <a:off x="9389502" y="3050094"/>
            <a:ext cx="202294" cy="30918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e 22">
            <a:extLst>
              <a:ext uri="{FF2B5EF4-FFF2-40B4-BE49-F238E27FC236}">
                <a16:creationId xmlns:a16="http://schemas.microsoft.com/office/drawing/2014/main" id="{C58D08AD-4220-A823-CD9F-D3DE2D9808E3}"/>
              </a:ext>
            </a:extLst>
          </p:cNvPr>
          <p:cNvSpPr/>
          <p:nvPr/>
        </p:nvSpPr>
        <p:spPr>
          <a:xfrm>
            <a:off x="9182699" y="2804644"/>
            <a:ext cx="870504" cy="870504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4127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94A041F-2615-6CF3-049D-51796A80C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5C008324-C965-906C-EB23-D0E5210F399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-152400"/>
            <a:ext cx="12344400" cy="6210299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22538103-E347-8A91-8C08-9BFC8E32F9E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49A3B0D5-ACFF-AF49-CE01-770135B2815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8" name="object 8">
            <a:extLst>
              <a:ext uri="{FF2B5EF4-FFF2-40B4-BE49-F238E27FC236}">
                <a16:creationId xmlns:a16="http://schemas.microsoft.com/office/drawing/2014/main" id="{39192A32-B1BE-2312-0A3D-D2EBD8039B7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AAA6375F-5A6F-6C95-414F-2C74EE8656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0AFEF10E-2B9F-400C-2A24-4CCC6C439B38}"/>
              </a:ext>
            </a:extLst>
          </p:cNvPr>
          <p:cNvCxnSpPr>
            <a:cxnSpLocks/>
          </p:cNvCxnSpPr>
          <p:nvPr/>
        </p:nvCxnSpPr>
        <p:spPr>
          <a:xfrm>
            <a:off x="10668000" y="6216711"/>
            <a:ext cx="0" cy="4611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6D4D119-DE1D-7201-A6D9-0F386EF8C56F}"/>
              </a:ext>
            </a:extLst>
          </p:cNvPr>
          <p:cNvSpPr txBox="1"/>
          <p:nvPr/>
        </p:nvSpPr>
        <p:spPr>
          <a:xfrm>
            <a:off x="609600" y="962835"/>
            <a:ext cx="6389441" cy="420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Per poter procedere all’attivazione del livello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3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 il cittadino avrà bisogno di:</a:t>
            </a:r>
          </a:p>
          <a:p>
            <a:pPr>
              <a:lnSpc>
                <a:spcPct val="150000"/>
              </a:lnSpc>
            </a:pPr>
            <a:endParaRPr lang="it-IT" sz="2000" dirty="0">
              <a:solidFill>
                <a:srgbClr val="002060"/>
              </a:solidFill>
              <a:latin typeface="Titillium Web" panose="000005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Carta d’Identità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codice PIN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uno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smartphone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 dotato di tecnologia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NFC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 o un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computer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 con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lettore di smart card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App </a:t>
            </a:r>
            <a:r>
              <a:rPr lang="it-IT" sz="2000" b="1" dirty="0" err="1">
                <a:solidFill>
                  <a:srgbClr val="002060"/>
                </a:solidFill>
                <a:latin typeface="Titillium Web" panose="00000500000000000000" pitchFamily="2" charset="0"/>
              </a:rPr>
              <a:t>CieID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 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(per smartphone)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Software CIE 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(per </a:t>
            </a:r>
            <a:r>
              <a:rPr lang="it-IT" sz="2000" dirty="0" err="1">
                <a:solidFill>
                  <a:srgbClr val="002060"/>
                </a:solidFill>
                <a:latin typeface="Titillium Web" panose="00000500000000000000" pitchFamily="2" charset="0"/>
              </a:rPr>
              <a:t>comuter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)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A77E857D-F97F-E008-50F7-BFAA625AB5DC}"/>
              </a:ext>
            </a:extLst>
          </p:cNvPr>
          <p:cNvSpPr txBox="1">
            <a:spLocks noGrp="1"/>
          </p:cNvSpPr>
          <p:nvPr/>
        </p:nvSpPr>
        <p:spPr>
          <a:xfrm>
            <a:off x="345441" y="245238"/>
            <a:ext cx="8188959" cy="319959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>
              <a:defRPr sz="17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Livelli di sicurezza e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CieID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magine 14" descr="Immagine che contiene testo, schermata, design&#10;&#10;Il contenuto generato dall'IA potrebbe non essere corretto.">
            <a:extLst>
              <a:ext uri="{FF2B5EF4-FFF2-40B4-BE49-F238E27FC236}">
                <a16:creationId xmlns:a16="http://schemas.microsoft.com/office/drawing/2014/main" id="{9DE04DB3-663B-456F-536E-275F0B1AAC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4" t="4321" r="10737" b="3059"/>
          <a:stretch/>
        </p:blipFill>
        <p:spPr>
          <a:xfrm>
            <a:off x="7312117" y="1106591"/>
            <a:ext cx="3047966" cy="411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56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4F8E3B0-19F2-324E-E590-520825251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E3BF5C3D-C0EB-5847-40A4-69BD609DDFE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-152400"/>
            <a:ext cx="12344400" cy="6210299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A00790A9-1BFC-EE02-3653-BF67D02E617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C2EFC585-7777-EB72-1C32-2EC9E2BE3EE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8" name="object 8">
            <a:extLst>
              <a:ext uri="{FF2B5EF4-FFF2-40B4-BE49-F238E27FC236}">
                <a16:creationId xmlns:a16="http://schemas.microsoft.com/office/drawing/2014/main" id="{7300CA81-9562-D630-AF17-53DC6E23123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AD54FEF5-3941-7FFB-2426-FD87F2DF8F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C626B9F1-1540-2439-4A03-BC65299D4495}"/>
              </a:ext>
            </a:extLst>
          </p:cNvPr>
          <p:cNvCxnSpPr>
            <a:cxnSpLocks/>
          </p:cNvCxnSpPr>
          <p:nvPr/>
        </p:nvCxnSpPr>
        <p:spPr>
          <a:xfrm>
            <a:off x="10668000" y="6216711"/>
            <a:ext cx="0" cy="4611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1746A74-EA86-DACA-7FD7-5A7620C152A1}"/>
              </a:ext>
            </a:extLst>
          </p:cNvPr>
          <p:cNvSpPr txBox="1"/>
          <p:nvPr/>
        </p:nvSpPr>
        <p:spPr>
          <a:xfrm>
            <a:off x="620959" y="1079159"/>
            <a:ext cx="4789241" cy="28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Una volta scaricata l’app </a:t>
            </a:r>
            <a:r>
              <a:rPr lang="it-IT" sz="2000" b="1" dirty="0" err="1">
                <a:solidFill>
                  <a:srgbClr val="002060"/>
                </a:solidFill>
                <a:latin typeface="Titillium Web" panose="00000500000000000000" pitchFamily="2" charset="0"/>
              </a:rPr>
              <a:t>CieID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, per attivare il livello 3 su smartphone basterà scegliere l’opzione «prosegui su smartphone».</a:t>
            </a:r>
          </a:p>
          <a:p>
            <a:pPr>
              <a:lnSpc>
                <a:spcPct val="150000"/>
              </a:lnSpc>
            </a:pPr>
            <a:endParaRPr lang="it-IT" sz="2000" dirty="0">
              <a:solidFill>
                <a:srgbClr val="002060"/>
              </a:solidFill>
              <a:latin typeface="Titillium Web" panose="00000500000000000000" pitchFamily="2" charset="0"/>
            </a:endParaRPr>
          </a:p>
          <a:p>
            <a:pPr>
              <a:lnSpc>
                <a:spcPct val="150000"/>
              </a:lnSpc>
            </a:pPr>
            <a:endParaRPr lang="it-IT" sz="2000" dirty="0">
              <a:solidFill>
                <a:srgbClr val="002060"/>
              </a:solidFill>
              <a:latin typeface="Titillium Web" panose="00000500000000000000" pitchFamily="2" charset="0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65D597F-4337-ACFA-73B9-652A9F7EEE6B}"/>
              </a:ext>
            </a:extLst>
          </p:cNvPr>
          <p:cNvSpPr txBox="1">
            <a:spLocks noGrp="1"/>
          </p:cNvSpPr>
          <p:nvPr/>
        </p:nvSpPr>
        <p:spPr>
          <a:xfrm>
            <a:off x="345441" y="245238"/>
            <a:ext cx="8188959" cy="319959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>
              <a:defRPr sz="17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Livelli di sicurezza e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CieID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455E9490-5984-AA31-00D6-1172512D84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4" r="18888"/>
          <a:stretch/>
        </p:blipFill>
        <p:spPr>
          <a:xfrm>
            <a:off x="5657580" y="719211"/>
            <a:ext cx="5753640" cy="438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8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E91C8D5-2440-184B-1C23-6CDA6DAA7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0F3B3D6C-7DA3-18D9-2BE1-9714CDD31DE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-152400"/>
            <a:ext cx="12344400" cy="6210299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CA322C31-E5ED-CEB1-CCF1-9F6FD1E5381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8CFCD06F-B24F-62DB-D4EE-5C1A71A5F54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8" name="object 8">
            <a:extLst>
              <a:ext uri="{FF2B5EF4-FFF2-40B4-BE49-F238E27FC236}">
                <a16:creationId xmlns:a16="http://schemas.microsoft.com/office/drawing/2014/main" id="{C344772B-11D3-988E-B74E-DA6F0583A43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853A1F13-6347-CF14-2F16-238A865A0E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7DDB9FA4-1CC9-47D7-C039-F959F6B828A7}"/>
              </a:ext>
            </a:extLst>
          </p:cNvPr>
          <p:cNvCxnSpPr>
            <a:cxnSpLocks/>
          </p:cNvCxnSpPr>
          <p:nvPr/>
        </p:nvCxnSpPr>
        <p:spPr>
          <a:xfrm>
            <a:off x="10668000" y="6216711"/>
            <a:ext cx="0" cy="4611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B9FCB0A-45E3-D841-ABA6-7E029D100EFC}"/>
              </a:ext>
            </a:extLst>
          </p:cNvPr>
          <p:cNvSpPr txBox="1"/>
          <p:nvPr/>
        </p:nvSpPr>
        <p:spPr>
          <a:xfrm>
            <a:off x="620959" y="1079159"/>
            <a:ext cx="3798641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A questo punto si dovrà inserire il numero di serie.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3CDC29C9-C27A-E0CF-0A0E-CA2A0EDC4141}"/>
              </a:ext>
            </a:extLst>
          </p:cNvPr>
          <p:cNvSpPr txBox="1">
            <a:spLocks noGrp="1"/>
          </p:cNvSpPr>
          <p:nvPr/>
        </p:nvSpPr>
        <p:spPr>
          <a:xfrm>
            <a:off x="345441" y="245238"/>
            <a:ext cx="8188959" cy="319959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>
              <a:defRPr sz="17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Livelli di sicurezza e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CieID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47038F57-3D6C-E7F5-0485-C90EBE7901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" r="1364"/>
          <a:stretch/>
        </p:blipFill>
        <p:spPr>
          <a:xfrm>
            <a:off x="5657580" y="719211"/>
            <a:ext cx="5753640" cy="438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46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DE3D1E3-00B1-937D-AA92-DC0C9E66C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74FA0257-6D84-B22E-C62C-CB472616CDB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-152400"/>
            <a:ext cx="12344400" cy="6210299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65A21432-7735-9D33-6BFB-58159227655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9ADAA00A-3F50-F6EC-9709-927568189B3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8" name="object 8">
            <a:extLst>
              <a:ext uri="{FF2B5EF4-FFF2-40B4-BE49-F238E27FC236}">
                <a16:creationId xmlns:a16="http://schemas.microsoft.com/office/drawing/2014/main" id="{3E24E3F6-E24E-F3F9-5CCC-7F011688A48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31E2E077-AEEA-37D2-A9A6-E0142E8370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9402A6F9-5C33-6BFE-28A4-80BDA7EB52BB}"/>
              </a:ext>
            </a:extLst>
          </p:cNvPr>
          <p:cNvCxnSpPr>
            <a:cxnSpLocks/>
          </p:cNvCxnSpPr>
          <p:nvPr/>
        </p:nvCxnSpPr>
        <p:spPr>
          <a:xfrm>
            <a:off x="10668000" y="6216711"/>
            <a:ext cx="0" cy="4611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bject 3">
            <a:extLst>
              <a:ext uri="{FF2B5EF4-FFF2-40B4-BE49-F238E27FC236}">
                <a16:creationId xmlns:a16="http://schemas.microsoft.com/office/drawing/2014/main" id="{36D36241-14B8-1BE2-F927-D5C07F824206}"/>
              </a:ext>
            </a:extLst>
          </p:cNvPr>
          <p:cNvSpPr txBox="1">
            <a:spLocks noGrp="1"/>
          </p:cNvSpPr>
          <p:nvPr/>
        </p:nvSpPr>
        <p:spPr>
          <a:xfrm>
            <a:off x="345441" y="245238"/>
            <a:ext cx="8188959" cy="319959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>
              <a:defRPr sz="17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Livelli di sicurezza e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CieID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0A793436-8789-4D6A-025F-BEBF138920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1" r="10861"/>
          <a:stretch/>
        </p:blipFill>
        <p:spPr>
          <a:xfrm>
            <a:off x="5657580" y="719211"/>
            <a:ext cx="5753640" cy="4381499"/>
          </a:xfrm>
          <a:prstGeom prst="rect">
            <a:avLst/>
          </a:prstGeom>
        </p:spPr>
      </p:pic>
      <p:pic>
        <p:nvPicPr>
          <p:cNvPr id="4" name="Immagine 3" descr="Immagine che contiene testo, schermata, design&#10;&#10;Il contenuto generato dall'IA potrebbe non essere corretto.">
            <a:extLst>
              <a:ext uri="{FF2B5EF4-FFF2-40B4-BE49-F238E27FC236}">
                <a16:creationId xmlns:a16="http://schemas.microsoft.com/office/drawing/2014/main" id="{0DBBC1B4-13C6-DF4D-C558-F313128BD0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2" t="82222" r="40024" b="2626"/>
          <a:stretch/>
        </p:blipFill>
        <p:spPr>
          <a:xfrm>
            <a:off x="8768029" y="4756238"/>
            <a:ext cx="2209800" cy="1039095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D858ABB-DB5A-7730-14C6-FEB737E679F5}"/>
              </a:ext>
            </a:extLst>
          </p:cNvPr>
          <p:cNvSpPr txBox="1"/>
          <p:nvPr/>
        </p:nvSpPr>
        <p:spPr>
          <a:xfrm>
            <a:off x="620959" y="1676400"/>
            <a:ext cx="4179641" cy="374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Aprire l’app e selezionare il bottone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«Entra con QR Code».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Scansionare il codice, 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e verrà inviato un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codice OTP 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da inserire nella schermata richiesta.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Una volta completato il procedimento, fare clic su 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«Procedi».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1F434FA-7EFE-8974-B75B-FB4A19B8EC94}"/>
              </a:ext>
            </a:extLst>
          </p:cNvPr>
          <p:cNvSpPr txBox="1"/>
          <p:nvPr/>
        </p:nvSpPr>
        <p:spPr>
          <a:xfrm>
            <a:off x="363649" y="863035"/>
            <a:ext cx="486544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A questo punto eseguire questo processo:</a:t>
            </a:r>
          </a:p>
        </p:txBody>
      </p:sp>
    </p:spTree>
    <p:extLst>
      <p:ext uri="{BB962C8B-B14F-4D97-AF65-F5344CB8AC3E}">
        <p14:creationId xmlns:p14="http://schemas.microsoft.com/office/powerpoint/2010/main" val="1312354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57FB44E-487C-7168-8623-632038BEA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B0789FE3-7ACB-7EFF-AD86-FC554EB6185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-152400"/>
            <a:ext cx="12344400" cy="6210299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0D5A3ACA-5B5B-4A80-B4CB-8B5B4DFF87F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07F34547-5098-E4CA-0B0D-E738A31256B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8" name="object 8">
            <a:extLst>
              <a:ext uri="{FF2B5EF4-FFF2-40B4-BE49-F238E27FC236}">
                <a16:creationId xmlns:a16="http://schemas.microsoft.com/office/drawing/2014/main" id="{58D5C2FA-254D-82D5-5D0A-BD22C5B97E7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E68B4294-9C39-3A08-8348-1303CC0197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FCAA5777-9B1D-9C28-3925-7C66BE5B8640}"/>
              </a:ext>
            </a:extLst>
          </p:cNvPr>
          <p:cNvCxnSpPr>
            <a:cxnSpLocks/>
          </p:cNvCxnSpPr>
          <p:nvPr/>
        </p:nvCxnSpPr>
        <p:spPr>
          <a:xfrm>
            <a:off x="10668000" y="6216711"/>
            <a:ext cx="0" cy="4611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E3DF621-115B-7BD9-F61E-4CEA9B61D5C2}"/>
              </a:ext>
            </a:extLst>
          </p:cNvPr>
          <p:cNvSpPr txBox="1"/>
          <p:nvPr/>
        </p:nvSpPr>
        <p:spPr>
          <a:xfrm>
            <a:off x="620959" y="1079159"/>
            <a:ext cx="3798641" cy="236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Si mostreranno i dati che verranno inviati al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gestore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di identità.</a:t>
            </a:r>
          </a:p>
          <a:p>
            <a:pPr>
              <a:lnSpc>
                <a:spcPct val="150000"/>
              </a:lnSpc>
            </a:pPr>
            <a:endParaRPr lang="it-IT" sz="2000" b="1" dirty="0">
              <a:solidFill>
                <a:srgbClr val="002060"/>
              </a:solidFill>
              <a:latin typeface="Titillium Web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Fare clic su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«Prosegui» 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ABFB7DE6-E44F-FF36-AB17-0375F46F1719}"/>
              </a:ext>
            </a:extLst>
          </p:cNvPr>
          <p:cNvSpPr txBox="1">
            <a:spLocks noGrp="1"/>
          </p:cNvSpPr>
          <p:nvPr/>
        </p:nvSpPr>
        <p:spPr>
          <a:xfrm>
            <a:off x="345441" y="245238"/>
            <a:ext cx="8188959" cy="319959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>
              <a:defRPr sz="17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Livelli di sicurezza e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CieID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4305852B-EF9D-9422-1D44-A242D55069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" r="6188"/>
          <a:stretch/>
        </p:blipFill>
        <p:spPr>
          <a:xfrm>
            <a:off x="5657580" y="719211"/>
            <a:ext cx="5753640" cy="438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08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3974856-7C56-D78B-69B7-31080FE60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2A454F7C-FADD-99CA-6C39-1915489D84C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-152400"/>
            <a:ext cx="12344400" cy="6210299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25DF831C-415C-511B-34DD-A83154E3EA5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8D40D870-57E5-70BE-CCEB-54A1C11D625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8" name="object 8">
            <a:extLst>
              <a:ext uri="{FF2B5EF4-FFF2-40B4-BE49-F238E27FC236}">
                <a16:creationId xmlns:a16="http://schemas.microsoft.com/office/drawing/2014/main" id="{67418F5B-F0D0-B130-9431-B17BF5EE4BD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C8559117-8085-6B38-F66B-9996069FD4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1C99AF40-CD13-B6D5-7F89-00B44AD2DB7F}"/>
              </a:ext>
            </a:extLst>
          </p:cNvPr>
          <p:cNvCxnSpPr>
            <a:cxnSpLocks/>
          </p:cNvCxnSpPr>
          <p:nvPr/>
        </p:nvCxnSpPr>
        <p:spPr>
          <a:xfrm>
            <a:off x="10668000" y="6216711"/>
            <a:ext cx="0" cy="4611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39B6F1C-7798-C5F2-3781-393E4B72EC19}"/>
              </a:ext>
            </a:extLst>
          </p:cNvPr>
          <p:cNvSpPr txBox="1"/>
          <p:nvPr/>
        </p:nvSpPr>
        <p:spPr>
          <a:xfrm>
            <a:off x="620959" y="1079159"/>
            <a:ext cx="3798641" cy="28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La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schermata principale 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dell’area personale si presenta così:</a:t>
            </a:r>
          </a:p>
          <a:p>
            <a:pPr>
              <a:lnSpc>
                <a:spcPct val="150000"/>
              </a:lnSpc>
            </a:pPr>
            <a:endParaRPr lang="it-IT" sz="2000" b="1" dirty="0">
              <a:solidFill>
                <a:srgbClr val="002060"/>
              </a:solidFill>
              <a:latin typeface="Titillium Web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In quest’area è possibile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gestire i propri dati di accesso, il proprio profilo e la propria carta.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B12454B8-451A-0532-5A96-3258A232C09C}"/>
              </a:ext>
            </a:extLst>
          </p:cNvPr>
          <p:cNvSpPr txBox="1">
            <a:spLocks noGrp="1"/>
          </p:cNvSpPr>
          <p:nvPr/>
        </p:nvSpPr>
        <p:spPr>
          <a:xfrm>
            <a:off x="345441" y="245238"/>
            <a:ext cx="8188959" cy="319959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>
              <a:defRPr sz="17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Livelli di sicurezza e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CieID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E0E785B8-DE2A-0031-B796-C04E02C461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0" r="9705"/>
          <a:stretch/>
        </p:blipFill>
        <p:spPr>
          <a:xfrm>
            <a:off x="5410200" y="719211"/>
            <a:ext cx="6400800" cy="4381499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892C1BB-601B-F96D-DB6B-6BE1BFE5CCB3}"/>
              </a:ext>
            </a:extLst>
          </p:cNvPr>
          <p:cNvSpPr/>
          <p:nvPr/>
        </p:nvSpPr>
        <p:spPr>
          <a:xfrm>
            <a:off x="10537949" y="735794"/>
            <a:ext cx="828141" cy="118989"/>
          </a:xfrm>
          <a:prstGeom prst="rect">
            <a:avLst/>
          </a:prstGeom>
          <a:solidFill>
            <a:srgbClr val="244C99"/>
          </a:solidFill>
          <a:ln>
            <a:solidFill>
              <a:srgbClr val="244C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772EC3C-457E-6D69-BDB8-29EDB9C4214F}"/>
              </a:ext>
            </a:extLst>
          </p:cNvPr>
          <p:cNvSpPr/>
          <p:nvPr/>
        </p:nvSpPr>
        <p:spPr>
          <a:xfrm>
            <a:off x="6248400" y="2209800"/>
            <a:ext cx="990600" cy="319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2760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-152400"/>
            <a:ext cx="12344400" cy="62102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14D16250-C1B9-FA21-D211-B40AF30BCE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F8342F6F-3C3A-BEFD-1A9F-8E1E89A875E3}"/>
              </a:ext>
            </a:extLst>
          </p:cNvPr>
          <p:cNvCxnSpPr>
            <a:cxnSpLocks/>
          </p:cNvCxnSpPr>
          <p:nvPr/>
        </p:nvCxnSpPr>
        <p:spPr>
          <a:xfrm>
            <a:off x="10668000" y="6216711"/>
            <a:ext cx="0" cy="4611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89DD6A1-7DCA-D0BF-8591-0E30FD1EC112}"/>
              </a:ext>
            </a:extLst>
          </p:cNvPr>
          <p:cNvSpPr txBox="1"/>
          <p:nvPr/>
        </p:nvSpPr>
        <p:spPr>
          <a:xfrm>
            <a:off x="3543702" y="3338800"/>
            <a:ext cx="4743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>
                <a:solidFill>
                  <a:srgbClr val="002060"/>
                </a:solidFill>
                <a:latin typeface="Titillium Web" panose="00000500000000000000" pitchFamily="2" charset="0"/>
              </a:rPr>
              <a:t>CHE COS’È CIE?</a:t>
            </a:r>
          </a:p>
        </p:txBody>
      </p:sp>
      <p:pic>
        <p:nvPicPr>
          <p:cNvPr id="5" name="Elemento grafico 4" descr="Guida con riempimento a tinta unita">
            <a:extLst>
              <a:ext uri="{FF2B5EF4-FFF2-40B4-BE49-F238E27FC236}">
                <a16:creationId xmlns:a16="http://schemas.microsoft.com/office/drawing/2014/main" id="{52D4B261-90B2-D627-F46A-3B587385CF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81315" y="1474928"/>
            <a:ext cx="1629370" cy="1629370"/>
          </a:xfrm>
          <a:prstGeom prst="rect">
            <a:avLst/>
          </a:prstGeom>
        </p:spPr>
      </p:pic>
      <p:pic>
        <p:nvPicPr>
          <p:cNvPr id="11" name="Elemento grafico 10" descr="Guida contorno">
            <a:extLst>
              <a:ext uri="{FF2B5EF4-FFF2-40B4-BE49-F238E27FC236}">
                <a16:creationId xmlns:a16="http://schemas.microsoft.com/office/drawing/2014/main" id="{599B0212-9C62-918B-FA60-28E2CB5BDB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10200" y="1554334"/>
            <a:ext cx="1629370" cy="162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97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62C6BA3-21EF-7A03-A8DC-8BE56E4FE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EAF265E0-32F8-2BA6-809E-C21C23CC870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-152400"/>
            <a:ext cx="12344400" cy="6210299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5F1A4C4E-5A41-0030-0657-49CEE364CF6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EF3E6855-53B1-9CBA-FFFB-F849A39DB5A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8" name="object 8">
            <a:extLst>
              <a:ext uri="{FF2B5EF4-FFF2-40B4-BE49-F238E27FC236}">
                <a16:creationId xmlns:a16="http://schemas.microsoft.com/office/drawing/2014/main" id="{162AF0DE-FD6B-E74F-C44D-896673A103D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4843C2EE-5B38-3EB2-EEB8-A1D42D0618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75DE5950-3421-043D-93C2-40A1C9BFB587}"/>
              </a:ext>
            </a:extLst>
          </p:cNvPr>
          <p:cNvCxnSpPr>
            <a:cxnSpLocks/>
          </p:cNvCxnSpPr>
          <p:nvPr/>
        </p:nvCxnSpPr>
        <p:spPr>
          <a:xfrm>
            <a:off x="10668000" y="6216711"/>
            <a:ext cx="0" cy="4611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42D968-2B4F-FD81-830E-09D604EA1BAB}"/>
              </a:ext>
            </a:extLst>
          </p:cNvPr>
          <p:cNvSpPr txBox="1"/>
          <p:nvPr/>
        </p:nvSpPr>
        <p:spPr>
          <a:xfrm>
            <a:off x="620959" y="1079159"/>
            <a:ext cx="3798641" cy="420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Viene segnato quali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livelli di sicurezza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 sono attivi, con la possibilità di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cambiare le password, attivarli o revocarli.</a:t>
            </a:r>
          </a:p>
          <a:p>
            <a:pPr>
              <a:lnSpc>
                <a:spcPct val="150000"/>
              </a:lnSpc>
            </a:pPr>
            <a:endParaRPr lang="it-IT" sz="2000" dirty="0">
              <a:solidFill>
                <a:srgbClr val="002060"/>
              </a:solidFill>
              <a:latin typeface="Titillium Web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La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modalità di utilizzo delle credenziali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 permette di scegliere come si preferisce fare accesso, se con l’app o tramite codice OTP. 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BAB86160-5A2A-CBD1-EF9C-C0F7123B53D9}"/>
              </a:ext>
            </a:extLst>
          </p:cNvPr>
          <p:cNvSpPr txBox="1">
            <a:spLocks noGrp="1"/>
          </p:cNvSpPr>
          <p:nvPr/>
        </p:nvSpPr>
        <p:spPr>
          <a:xfrm>
            <a:off x="345441" y="245238"/>
            <a:ext cx="8188959" cy="319959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>
              <a:defRPr sz="17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Livelli di sicurezza e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CieID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BD6341BF-7DCA-BE61-DEF0-67DDF0EB14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r="6232"/>
          <a:stretch/>
        </p:blipFill>
        <p:spPr>
          <a:xfrm>
            <a:off x="4724400" y="1170460"/>
            <a:ext cx="7072182" cy="402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04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161B398-1D62-D4E9-4409-B90F3D52C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4E9B4FAC-0353-BF67-7A04-EA5098937B7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-152400"/>
            <a:ext cx="12344400" cy="6210299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9642616B-86D1-C884-0A99-9956243B57B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6F417F82-B200-9AA3-5C59-43A94C80B3B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8" name="object 8">
            <a:extLst>
              <a:ext uri="{FF2B5EF4-FFF2-40B4-BE49-F238E27FC236}">
                <a16:creationId xmlns:a16="http://schemas.microsoft.com/office/drawing/2014/main" id="{72F771FD-3601-39AA-B0D7-D7D88103205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494873BF-3F10-296B-6713-8AD9449C28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9C3936C-A69B-AED1-E41F-B11FCA3BE2F0}"/>
              </a:ext>
            </a:extLst>
          </p:cNvPr>
          <p:cNvCxnSpPr>
            <a:cxnSpLocks/>
          </p:cNvCxnSpPr>
          <p:nvPr/>
        </p:nvCxnSpPr>
        <p:spPr>
          <a:xfrm>
            <a:off x="10668000" y="6216711"/>
            <a:ext cx="0" cy="4611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D17D261-1051-A84B-93EB-65949B4142B9}"/>
              </a:ext>
            </a:extLst>
          </p:cNvPr>
          <p:cNvSpPr txBox="1"/>
          <p:nvPr/>
        </p:nvSpPr>
        <p:spPr>
          <a:xfrm>
            <a:off x="620959" y="1079159"/>
            <a:ext cx="3798641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Nel riepilogo si possono trovare tutti i dati personali del cittadino e della </a:t>
            </a:r>
            <a:r>
              <a:rPr lang="it-IT" sz="2000" b="1">
                <a:solidFill>
                  <a:srgbClr val="002060"/>
                </a:solidFill>
                <a:latin typeface="Titillium Web" panose="00000500000000000000" pitchFamily="2" charset="0"/>
              </a:rPr>
              <a:t>Carta d’Identità. </a:t>
            </a:r>
            <a:endParaRPr lang="it-IT" sz="2000" b="1" dirty="0">
              <a:solidFill>
                <a:srgbClr val="002060"/>
              </a:solidFill>
              <a:latin typeface="Titillium Web" panose="00000500000000000000" pitchFamily="2" charset="0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0854135B-CEBA-78D0-7AB8-73D00CFE8036}"/>
              </a:ext>
            </a:extLst>
          </p:cNvPr>
          <p:cNvSpPr txBox="1">
            <a:spLocks noGrp="1"/>
          </p:cNvSpPr>
          <p:nvPr/>
        </p:nvSpPr>
        <p:spPr>
          <a:xfrm>
            <a:off x="345441" y="245238"/>
            <a:ext cx="8188959" cy="319959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>
              <a:defRPr sz="17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Livelli di sicurezza e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CieID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87E304F-EB22-61DE-77D3-35E92883F7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" b="1663"/>
          <a:stretch/>
        </p:blipFill>
        <p:spPr>
          <a:xfrm>
            <a:off x="4724400" y="914400"/>
            <a:ext cx="7072182" cy="402624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7FD9F36-C76C-548E-207A-583661F4BD80}"/>
              </a:ext>
            </a:extLst>
          </p:cNvPr>
          <p:cNvSpPr txBox="1"/>
          <p:nvPr/>
        </p:nvSpPr>
        <p:spPr>
          <a:xfrm>
            <a:off x="6248400" y="1524275"/>
            <a:ext cx="12192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rgbClr val="807A81"/>
                </a:solidFill>
                <a:latin typeface="Titillium Web" panose="00000500000000000000" pitchFamily="2" charset="0"/>
              </a:rPr>
              <a:t>AAAAAA00A00A000A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E9C63F0-3233-F3D8-AE14-402ECDCA80A2}"/>
              </a:ext>
            </a:extLst>
          </p:cNvPr>
          <p:cNvSpPr txBox="1"/>
          <p:nvPr/>
        </p:nvSpPr>
        <p:spPr>
          <a:xfrm>
            <a:off x="8686800" y="1514718"/>
            <a:ext cx="88601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rgbClr val="807A81"/>
                </a:solidFill>
                <a:latin typeface="Titillium Web" panose="00000500000000000000" pitchFamily="2" charset="0"/>
              </a:rPr>
              <a:t>CA00000AA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9DC93DE-A7C6-528A-7232-71D26EC764CF}"/>
              </a:ext>
            </a:extLst>
          </p:cNvPr>
          <p:cNvSpPr txBox="1"/>
          <p:nvPr/>
        </p:nvSpPr>
        <p:spPr>
          <a:xfrm>
            <a:off x="10793640" y="1510352"/>
            <a:ext cx="777401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700" dirty="0">
                <a:solidFill>
                  <a:srgbClr val="807A81"/>
                </a:solidFill>
                <a:latin typeface="Titillium Web" panose="00000500000000000000" pitchFamily="2" charset="0"/>
              </a:rPr>
              <a:t>GG-MM-AAAA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EC8AA02-8AF3-CCE7-524B-7E05588D13FD}"/>
              </a:ext>
            </a:extLst>
          </p:cNvPr>
          <p:cNvSpPr txBox="1"/>
          <p:nvPr/>
        </p:nvSpPr>
        <p:spPr>
          <a:xfrm>
            <a:off x="6248400" y="2025751"/>
            <a:ext cx="93652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rgbClr val="807A81"/>
                </a:solidFill>
                <a:latin typeface="Titillium Web" panose="00000500000000000000" pitchFamily="2" charset="0"/>
              </a:rPr>
              <a:t>+390000000000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2C832FB-B043-0830-1C59-EBF8511F48D4}"/>
              </a:ext>
            </a:extLst>
          </p:cNvPr>
          <p:cNvSpPr txBox="1"/>
          <p:nvPr/>
        </p:nvSpPr>
        <p:spPr>
          <a:xfrm>
            <a:off x="6096000" y="2501208"/>
            <a:ext cx="148283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rgbClr val="807A81"/>
                </a:solidFill>
                <a:latin typeface="Titillium Web" panose="00000500000000000000" pitchFamily="2" charset="0"/>
              </a:rPr>
              <a:t>tutorialancilab00@gmail.com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BBCEC80-E374-8AF3-3230-9C7A717C866C}"/>
              </a:ext>
            </a:extLst>
          </p:cNvPr>
          <p:cNvSpPr/>
          <p:nvPr/>
        </p:nvSpPr>
        <p:spPr>
          <a:xfrm>
            <a:off x="5105400" y="3783452"/>
            <a:ext cx="1219200" cy="215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65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C809AA3-A570-9988-1D0D-FDBD8AEB8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DB192976-D4ED-E379-585E-5E516E15E50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-152400"/>
            <a:ext cx="12344400" cy="6210299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87A15462-C411-1D38-2B6B-97DA31ED562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DBFA0857-9511-3225-9485-FD0CEC11D5D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8" name="object 8">
            <a:extLst>
              <a:ext uri="{FF2B5EF4-FFF2-40B4-BE49-F238E27FC236}">
                <a16:creationId xmlns:a16="http://schemas.microsoft.com/office/drawing/2014/main" id="{0436EF27-4C93-15EA-FBF8-A87DDE8FEBC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0C21C3CA-AB92-A01E-3D78-60C0C65B18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E753965C-97C7-FF41-D521-2B0919850E96}"/>
              </a:ext>
            </a:extLst>
          </p:cNvPr>
          <p:cNvCxnSpPr>
            <a:cxnSpLocks/>
          </p:cNvCxnSpPr>
          <p:nvPr/>
        </p:nvCxnSpPr>
        <p:spPr>
          <a:xfrm>
            <a:off x="10668000" y="6216711"/>
            <a:ext cx="0" cy="4611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19F9A71-B914-DE64-121C-55C5FA3C5734}"/>
              </a:ext>
            </a:extLst>
          </p:cNvPr>
          <p:cNvSpPr txBox="1"/>
          <p:nvPr/>
        </p:nvSpPr>
        <p:spPr>
          <a:xfrm>
            <a:off x="2946432" y="3416808"/>
            <a:ext cx="55146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>
                <a:solidFill>
                  <a:srgbClr val="002060"/>
                </a:solidFill>
                <a:latin typeface="Titillium Web"/>
              </a:rPr>
              <a:t>ACCESSO CON CIE</a:t>
            </a:r>
            <a:endParaRPr lang="it-IT" sz="5400" b="1" dirty="0">
              <a:solidFill>
                <a:srgbClr val="002060"/>
              </a:solidFill>
              <a:latin typeface="Titillium Web" panose="00000500000000000000" pitchFamily="2" charset="0"/>
            </a:endParaRP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4DB0DF1-4579-EF99-58B6-5677F305E6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9073" y="1470672"/>
            <a:ext cx="1629370" cy="162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72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9D033C0-D12A-F839-AFDA-BE5EFBE19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814D2AF7-9CD3-A906-E25A-9F53A19A77F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-152400"/>
            <a:ext cx="12344400" cy="6210299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60111391-F626-FC27-F870-002E264F238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E7BF5500-163E-475E-C97F-6CECB909250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8" name="object 8">
            <a:extLst>
              <a:ext uri="{FF2B5EF4-FFF2-40B4-BE49-F238E27FC236}">
                <a16:creationId xmlns:a16="http://schemas.microsoft.com/office/drawing/2014/main" id="{297F1A6F-AB16-39CC-B1F6-13546AB6957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2F38F2FB-B6ED-E817-B12F-3F380498E5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AD0723AA-3A9D-9211-6E04-64A414011AC4}"/>
              </a:ext>
            </a:extLst>
          </p:cNvPr>
          <p:cNvCxnSpPr>
            <a:cxnSpLocks/>
          </p:cNvCxnSpPr>
          <p:nvPr/>
        </p:nvCxnSpPr>
        <p:spPr>
          <a:xfrm>
            <a:off x="10668000" y="6216711"/>
            <a:ext cx="0" cy="4611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F8DD667-C93E-8945-4A80-3F494DFD237F}"/>
              </a:ext>
            </a:extLst>
          </p:cNvPr>
          <p:cNvSpPr txBox="1"/>
          <p:nvPr/>
        </p:nvSpPr>
        <p:spPr>
          <a:xfrm>
            <a:off x="751332" y="800370"/>
            <a:ext cx="3647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rgbClr val="002060"/>
                </a:solidFill>
                <a:latin typeface="Titillium Web" panose="00000500000000000000" pitchFamily="2" charset="0"/>
              </a:rPr>
              <a:t>"Entra con CIE" 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1BAA035-9826-0174-9626-21889EA32AEE}"/>
              </a:ext>
            </a:extLst>
          </p:cNvPr>
          <p:cNvSpPr/>
          <p:nvPr/>
        </p:nvSpPr>
        <p:spPr>
          <a:xfrm>
            <a:off x="756138" y="1705708"/>
            <a:ext cx="1224280" cy="0"/>
          </a:xfrm>
          <a:custGeom>
            <a:avLst/>
            <a:gdLst/>
            <a:ahLst/>
            <a:cxnLst/>
            <a:rect l="l" t="t" r="r" b="b"/>
            <a:pathLst>
              <a:path w="1224280">
                <a:moveTo>
                  <a:pt x="0" y="0"/>
                </a:moveTo>
                <a:lnTo>
                  <a:pt x="1224026" y="0"/>
                </a:lnTo>
              </a:path>
            </a:pathLst>
          </a:custGeom>
          <a:ln w="28575">
            <a:solidFill>
              <a:srgbClr val="1738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150E09-FA62-4805-929A-42E1CDE1584B}"/>
              </a:ext>
            </a:extLst>
          </p:cNvPr>
          <p:cNvSpPr txBox="1"/>
          <p:nvPr/>
        </p:nvSpPr>
        <p:spPr>
          <a:xfrm>
            <a:off x="751334" y="1975975"/>
            <a:ext cx="5732916" cy="236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Con la propria carta di identità elettronica è possibile accedere in pochi passi attraverso un computer a tutti i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servizi online abilitati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, utilizzando in maniera semplice e sicura il proprio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smartphone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 per la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lettura della carta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.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84A6A726-268F-3724-7180-F99A8DCA1CCC}"/>
              </a:ext>
            </a:extLst>
          </p:cNvPr>
          <p:cNvSpPr txBox="1">
            <a:spLocks noGrp="1"/>
          </p:cNvSpPr>
          <p:nvPr/>
        </p:nvSpPr>
        <p:spPr>
          <a:xfrm>
            <a:off x="345441" y="245238"/>
            <a:ext cx="8188959" cy="319959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>
              <a:defRPr sz="17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Accesso con CIE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C7792AB4-A6FC-A383-BCCA-B24184AA212E}"/>
              </a:ext>
            </a:extLst>
          </p:cNvPr>
          <p:cNvSpPr/>
          <p:nvPr/>
        </p:nvSpPr>
        <p:spPr>
          <a:xfrm>
            <a:off x="7902676" y="1828800"/>
            <a:ext cx="2872004" cy="23904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3" name="Elemento grafico 12" descr="Computer contorno">
            <a:extLst>
              <a:ext uri="{FF2B5EF4-FFF2-40B4-BE49-F238E27FC236}">
                <a16:creationId xmlns:a16="http://schemas.microsoft.com/office/drawing/2014/main" id="{86B4E4B7-318C-1EEE-D9A4-915BE9C461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80507" y="1108200"/>
            <a:ext cx="4391435" cy="439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431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095FFBA-2F97-8311-7362-3FBC93D8C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F0A408FB-7394-3080-A67B-42421040B38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-152400"/>
            <a:ext cx="12344400" cy="6210299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241D1991-5835-BDB8-9A51-A784C027566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8665E818-C27A-8045-F650-1C4D6E70496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8" name="object 8">
            <a:extLst>
              <a:ext uri="{FF2B5EF4-FFF2-40B4-BE49-F238E27FC236}">
                <a16:creationId xmlns:a16="http://schemas.microsoft.com/office/drawing/2014/main" id="{FD23DA14-C034-274D-EA84-3DA89426B31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EE5D2FBD-8327-3A24-3E11-EC680F4250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EE80A6E0-10A7-D508-EEC7-4FE79FF04650}"/>
              </a:ext>
            </a:extLst>
          </p:cNvPr>
          <p:cNvCxnSpPr>
            <a:cxnSpLocks/>
          </p:cNvCxnSpPr>
          <p:nvPr/>
        </p:nvCxnSpPr>
        <p:spPr>
          <a:xfrm>
            <a:off x="10668000" y="6216711"/>
            <a:ext cx="0" cy="4611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E2A063-FEC1-FB4A-1107-CF6A1C641123}"/>
              </a:ext>
            </a:extLst>
          </p:cNvPr>
          <p:cNvSpPr txBox="1"/>
          <p:nvPr/>
        </p:nvSpPr>
        <p:spPr>
          <a:xfrm>
            <a:off x="751332" y="800370"/>
            <a:ext cx="10035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rgbClr val="002060"/>
                </a:solidFill>
                <a:latin typeface="Titillium Web" panose="00000500000000000000" pitchFamily="2" charset="0"/>
              </a:rPr>
              <a:t>Lo schema di autenticazione “Entra con CIE” 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8EC58D2-FBBA-E0DF-3E25-6FDF19F70714}"/>
              </a:ext>
            </a:extLst>
          </p:cNvPr>
          <p:cNvSpPr/>
          <p:nvPr/>
        </p:nvSpPr>
        <p:spPr>
          <a:xfrm>
            <a:off x="756138" y="1705708"/>
            <a:ext cx="1224280" cy="0"/>
          </a:xfrm>
          <a:custGeom>
            <a:avLst/>
            <a:gdLst/>
            <a:ahLst/>
            <a:cxnLst/>
            <a:rect l="l" t="t" r="r" b="b"/>
            <a:pathLst>
              <a:path w="1224280">
                <a:moveTo>
                  <a:pt x="0" y="0"/>
                </a:moveTo>
                <a:lnTo>
                  <a:pt x="1224026" y="0"/>
                </a:lnTo>
              </a:path>
            </a:pathLst>
          </a:custGeom>
          <a:ln w="28575">
            <a:solidFill>
              <a:srgbClr val="1738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38B81345-CCFD-9474-A090-14579F98D4CD}"/>
              </a:ext>
            </a:extLst>
          </p:cNvPr>
          <p:cNvSpPr txBox="1">
            <a:spLocks noGrp="1"/>
          </p:cNvSpPr>
          <p:nvPr/>
        </p:nvSpPr>
        <p:spPr>
          <a:xfrm>
            <a:off x="345441" y="245238"/>
            <a:ext cx="8188959" cy="319959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>
              <a:defRPr sz="17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Accesso con CIE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Immagine 13" descr="Immagine che contiene testo, schermata, diagramma, Carattere&#10;&#10;Il contenuto generato dall'IA potrebbe non essere corretto.">
            <a:extLst>
              <a:ext uri="{FF2B5EF4-FFF2-40B4-BE49-F238E27FC236}">
                <a16:creationId xmlns:a16="http://schemas.microsoft.com/office/drawing/2014/main" id="{B7DBBECF-54F8-5402-5DE9-EEDA8A7B04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t="2574" r="7398" b="5259"/>
          <a:stretch/>
        </p:blipFill>
        <p:spPr>
          <a:xfrm>
            <a:off x="1064326" y="1949986"/>
            <a:ext cx="4267200" cy="3669790"/>
          </a:xfrm>
          <a:prstGeom prst="rect">
            <a:avLst/>
          </a:prstGeom>
        </p:spPr>
      </p:pic>
      <p:pic>
        <p:nvPicPr>
          <p:cNvPr id="16" name="Immagine 15" descr="Immagine che contiene testo, schermata, Carattere, diagramma&#10;&#10;Il contenuto generato dall'IA potrebbe non essere corretto.">
            <a:extLst>
              <a:ext uri="{FF2B5EF4-FFF2-40B4-BE49-F238E27FC236}">
                <a16:creationId xmlns:a16="http://schemas.microsoft.com/office/drawing/2014/main" id="{E7F7B43D-92EF-DB00-977C-1259884262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" r="3171"/>
          <a:stretch/>
        </p:blipFill>
        <p:spPr>
          <a:xfrm>
            <a:off x="6096000" y="1946378"/>
            <a:ext cx="4964242" cy="366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17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CDA9BD9-BA64-8C64-C210-FB51B87C3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47C44B0F-D66F-452A-D865-52638AECFEE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-152400"/>
            <a:ext cx="12344400" cy="6210299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575D89A8-5BD9-FCE5-9A5E-666B5E4D376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D7949DE3-A39F-CFFC-F5DF-C2E11957F3F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8" name="object 8">
            <a:extLst>
              <a:ext uri="{FF2B5EF4-FFF2-40B4-BE49-F238E27FC236}">
                <a16:creationId xmlns:a16="http://schemas.microsoft.com/office/drawing/2014/main" id="{A15CED71-BF2B-2E3C-7B64-5C7C9443512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1B8CD0D0-3C6F-C27D-A753-88C4B0FDA3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78FC32F8-4A24-0AF0-4FA3-48BE8D367897}"/>
              </a:ext>
            </a:extLst>
          </p:cNvPr>
          <p:cNvCxnSpPr>
            <a:cxnSpLocks/>
          </p:cNvCxnSpPr>
          <p:nvPr/>
        </p:nvCxnSpPr>
        <p:spPr>
          <a:xfrm>
            <a:off x="10668000" y="6216711"/>
            <a:ext cx="0" cy="4611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object 4">
            <a:extLst>
              <a:ext uri="{FF2B5EF4-FFF2-40B4-BE49-F238E27FC236}">
                <a16:creationId xmlns:a16="http://schemas.microsoft.com/office/drawing/2014/main" id="{75146D1B-481B-E982-7F3B-46D386359442}"/>
              </a:ext>
            </a:extLst>
          </p:cNvPr>
          <p:cNvSpPr/>
          <p:nvPr/>
        </p:nvSpPr>
        <p:spPr>
          <a:xfrm>
            <a:off x="751332" y="914400"/>
            <a:ext cx="1224280" cy="0"/>
          </a:xfrm>
          <a:custGeom>
            <a:avLst/>
            <a:gdLst/>
            <a:ahLst/>
            <a:cxnLst/>
            <a:rect l="l" t="t" r="r" b="b"/>
            <a:pathLst>
              <a:path w="1224280">
                <a:moveTo>
                  <a:pt x="0" y="0"/>
                </a:moveTo>
                <a:lnTo>
                  <a:pt x="1224026" y="0"/>
                </a:lnTo>
              </a:path>
            </a:pathLst>
          </a:custGeom>
          <a:ln w="28575">
            <a:solidFill>
              <a:srgbClr val="1738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4410B0B9-70F0-F64E-43DD-5B5CDF39657F}"/>
              </a:ext>
            </a:extLst>
          </p:cNvPr>
          <p:cNvSpPr txBox="1">
            <a:spLocks noGrp="1"/>
          </p:cNvSpPr>
          <p:nvPr/>
        </p:nvSpPr>
        <p:spPr>
          <a:xfrm>
            <a:off x="345441" y="245238"/>
            <a:ext cx="8188959" cy="319959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>
              <a:defRPr sz="17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Accesso con CIE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10A64A2-6D42-A7E6-1388-97E762BCD7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" r="3865"/>
          <a:stretch/>
        </p:blipFill>
        <p:spPr>
          <a:xfrm>
            <a:off x="847726" y="1302051"/>
            <a:ext cx="4267200" cy="366979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93EF6549-B628-B284-1429-B8F6BE33CC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r="-727"/>
          <a:stretch/>
        </p:blipFill>
        <p:spPr>
          <a:xfrm>
            <a:off x="5486400" y="1302051"/>
            <a:ext cx="5943600" cy="280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07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39BC80D-14C4-A222-E049-23259D95D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8566EE2F-9F0A-76FC-6591-3A478D030FA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-152400"/>
            <a:ext cx="12344400" cy="6210299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DCF71FED-C709-2E3E-C46B-19A6D4B5CCF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0199F6B1-495B-5EC3-4A93-6A24BD43BAC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8" name="object 8">
            <a:extLst>
              <a:ext uri="{FF2B5EF4-FFF2-40B4-BE49-F238E27FC236}">
                <a16:creationId xmlns:a16="http://schemas.microsoft.com/office/drawing/2014/main" id="{AD60DFCD-15C6-AA49-013E-38FAF408D5B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A90FF795-AC14-7F68-D12F-C4674E6242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A662C8C3-D4A6-D26C-8618-53A3E6B7CF20}"/>
              </a:ext>
            </a:extLst>
          </p:cNvPr>
          <p:cNvCxnSpPr>
            <a:cxnSpLocks/>
          </p:cNvCxnSpPr>
          <p:nvPr/>
        </p:nvCxnSpPr>
        <p:spPr>
          <a:xfrm>
            <a:off x="10668000" y="6216711"/>
            <a:ext cx="0" cy="4611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object 4">
            <a:extLst>
              <a:ext uri="{FF2B5EF4-FFF2-40B4-BE49-F238E27FC236}">
                <a16:creationId xmlns:a16="http://schemas.microsoft.com/office/drawing/2014/main" id="{381A07A7-A534-2B57-0FE9-39897997CA32}"/>
              </a:ext>
            </a:extLst>
          </p:cNvPr>
          <p:cNvSpPr/>
          <p:nvPr/>
        </p:nvSpPr>
        <p:spPr>
          <a:xfrm>
            <a:off x="751332" y="914400"/>
            <a:ext cx="1224280" cy="0"/>
          </a:xfrm>
          <a:custGeom>
            <a:avLst/>
            <a:gdLst/>
            <a:ahLst/>
            <a:cxnLst/>
            <a:rect l="l" t="t" r="r" b="b"/>
            <a:pathLst>
              <a:path w="1224280">
                <a:moveTo>
                  <a:pt x="0" y="0"/>
                </a:moveTo>
                <a:lnTo>
                  <a:pt x="1224026" y="0"/>
                </a:lnTo>
              </a:path>
            </a:pathLst>
          </a:custGeom>
          <a:ln w="28575">
            <a:solidFill>
              <a:srgbClr val="1738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876858D0-6C95-F5E6-441C-CABE02873585}"/>
              </a:ext>
            </a:extLst>
          </p:cNvPr>
          <p:cNvSpPr txBox="1">
            <a:spLocks noGrp="1"/>
          </p:cNvSpPr>
          <p:nvPr/>
        </p:nvSpPr>
        <p:spPr>
          <a:xfrm>
            <a:off x="345441" y="245238"/>
            <a:ext cx="8188959" cy="319959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>
              <a:defRPr sz="17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Accesso con CIE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376B556-D7A1-85E9-50A3-7869B667C7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" r="5259"/>
          <a:stretch/>
        </p:blipFill>
        <p:spPr>
          <a:xfrm>
            <a:off x="1093662" y="1192136"/>
            <a:ext cx="4267200" cy="3669790"/>
          </a:xfrm>
          <a:prstGeom prst="rect">
            <a:avLst/>
          </a:prstGeom>
        </p:spPr>
      </p:pic>
      <p:pic>
        <p:nvPicPr>
          <p:cNvPr id="5" name="Immagine 4" descr="Immagine che contiene testo, schermata, diagramma, Carattere&#10;&#10;Il contenuto generato dall'IA potrebbe non essere corretto.">
            <a:extLst>
              <a:ext uri="{FF2B5EF4-FFF2-40B4-BE49-F238E27FC236}">
                <a16:creationId xmlns:a16="http://schemas.microsoft.com/office/drawing/2014/main" id="{1CB22404-1EAF-3512-9732-A21C50A088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662" y="1192136"/>
            <a:ext cx="4061076" cy="3669790"/>
          </a:xfrm>
          <a:prstGeom prst="rect">
            <a:avLst/>
          </a:prstGeom>
        </p:spPr>
      </p:pic>
      <p:pic>
        <p:nvPicPr>
          <p:cNvPr id="15" name="Immagine 14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292BE9A4-B146-17A6-6C58-D63EA282F0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793" y="3436814"/>
            <a:ext cx="2476138" cy="23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261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-152400"/>
            <a:ext cx="12344400" cy="62102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14D16250-C1B9-FA21-D211-B40AF30BCE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F8342F6F-3C3A-BEFD-1A9F-8E1E89A875E3}"/>
              </a:ext>
            </a:extLst>
          </p:cNvPr>
          <p:cNvCxnSpPr>
            <a:cxnSpLocks/>
          </p:cNvCxnSpPr>
          <p:nvPr/>
        </p:nvCxnSpPr>
        <p:spPr>
          <a:xfrm>
            <a:off x="10668000" y="6216711"/>
            <a:ext cx="0" cy="4611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1599CA0-944F-5835-4BFA-F15E45FA6B0E}"/>
              </a:ext>
            </a:extLst>
          </p:cNvPr>
          <p:cNvSpPr txBox="1"/>
          <p:nvPr/>
        </p:nvSpPr>
        <p:spPr>
          <a:xfrm>
            <a:off x="928494" y="760073"/>
            <a:ext cx="6776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002060"/>
                </a:solidFill>
                <a:latin typeface="Titillium Web" panose="00000500000000000000" pitchFamily="2" charset="0"/>
              </a:rPr>
              <a:t>Che cos’è un </a:t>
            </a:r>
            <a:r>
              <a:rPr lang="it-IT" sz="4000" b="1" dirty="0">
                <a:solidFill>
                  <a:srgbClr val="002060"/>
                </a:solidFill>
                <a:latin typeface="Titillium Web" panose="00000500000000000000" pitchFamily="2" charset="0"/>
              </a:rPr>
              <a:t>gestore</a:t>
            </a:r>
            <a:r>
              <a:rPr lang="it-IT" sz="3600" b="1" dirty="0">
                <a:solidFill>
                  <a:srgbClr val="002060"/>
                </a:solidFill>
                <a:latin typeface="Titillium Web" panose="00000500000000000000" pitchFamily="2" charset="0"/>
              </a:rPr>
              <a:t> di identità?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4EA83C4-75FA-1E3E-05D1-2B4E304AE458}"/>
              </a:ext>
            </a:extLst>
          </p:cNvPr>
          <p:cNvSpPr/>
          <p:nvPr/>
        </p:nvSpPr>
        <p:spPr>
          <a:xfrm>
            <a:off x="1066800" y="1752600"/>
            <a:ext cx="1224280" cy="0"/>
          </a:xfrm>
          <a:custGeom>
            <a:avLst/>
            <a:gdLst/>
            <a:ahLst/>
            <a:cxnLst/>
            <a:rect l="l" t="t" r="r" b="b"/>
            <a:pathLst>
              <a:path w="1224280">
                <a:moveTo>
                  <a:pt x="0" y="0"/>
                </a:moveTo>
                <a:lnTo>
                  <a:pt x="1224026" y="0"/>
                </a:lnTo>
              </a:path>
            </a:pathLst>
          </a:custGeom>
          <a:ln w="28575">
            <a:solidFill>
              <a:srgbClr val="1738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970B833-B5CC-C1C4-E9E3-A01B56F70960}"/>
              </a:ext>
            </a:extLst>
          </p:cNvPr>
          <p:cNvSpPr txBox="1"/>
          <p:nvPr/>
        </p:nvSpPr>
        <p:spPr>
          <a:xfrm>
            <a:off x="928494" y="2037242"/>
            <a:ext cx="5548506" cy="328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Ente autorizzato a: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Fornire </a:t>
            </a: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identità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 digitali.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Autenticare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 gli utenti CIE.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Quindi: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Verifica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 l’identità.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060"/>
                </a:solidFill>
                <a:latin typeface="Titillium Web" panose="00000500000000000000" pitchFamily="2" charset="0"/>
              </a:rPr>
              <a:t>Rilascia</a:t>
            </a:r>
            <a:r>
              <a:rPr lang="it-IT" sz="2000" dirty="0">
                <a:solidFill>
                  <a:srgbClr val="002060"/>
                </a:solidFill>
                <a:latin typeface="Titillium Web" panose="00000500000000000000" pitchFamily="2" charset="0"/>
              </a:rPr>
              <a:t> credenziali per accedere ai servizi PA e enti aderenti.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CC2BC2A7-C312-84B1-F771-1F577F9AF893}"/>
              </a:ext>
            </a:extLst>
          </p:cNvPr>
          <p:cNvSpPr/>
          <p:nvPr/>
        </p:nvSpPr>
        <p:spPr>
          <a:xfrm>
            <a:off x="7585587" y="2306646"/>
            <a:ext cx="3643506" cy="24201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Elemento grafico 10" descr="Interfaccia utente/Esperienza utente contorno">
            <a:extLst>
              <a:ext uri="{FF2B5EF4-FFF2-40B4-BE49-F238E27FC236}">
                <a16:creationId xmlns:a16="http://schemas.microsoft.com/office/drawing/2014/main" id="{B946E1CD-FEAD-2AA1-6431-BCC9D602D6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65923" y="1292499"/>
            <a:ext cx="4273002" cy="4273002"/>
          </a:xfrm>
          <a:prstGeom prst="rect">
            <a:avLst/>
          </a:prstGeom>
        </p:spPr>
      </p:pic>
      <p:sp>
        <p:nvSpPr>
          <p:cNvPr id="14" name="object 3">
            <a:extLst>
              <a:ext uri="{FF2B5EF4-FFF2-40B4-BE49-F238E27FC236}">
                <a16:creationId xmlns:a16="http://schemas.microsoft.com/office/drawing/2014/main" id="{01543003-31E9-F446-05A5-7504CE71FC72}"/>
              </a:ext>
            </a:extLst>
          </p:cNvPr>
          <p:cNvSpPr txBox="1">
            <a:spLocks noGrp="1"/>
          </p:cNvSpPr>
          <p:nvPr/>
        </p:nvSpPr>
        <p:spPr>
          <a:xfrm>
            <a:off x="345441" y="245238"/>
            <a:ext cx="8188959" cy="319959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>
              <a:defRPr sz="17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Accesso con CIE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37401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-152400"/>
            <a:ext cx="12344400" cy="62102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14D16250-C1B9-FA21-D211-B40AF30BCE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F8342F6F-3C3A-BEFD-1A9F-8E1E89A875E3}"/>
              </a:ext>
            </a:extLst>
          </p:cNvPr>
          <p:cNvCxnSpPr>
            <a:cxnSpLocks/>
          </p:cNvCxnSpPr>
          <p:nvPr/>
        </p:nvCxnSpPr>
        <p:spPr>
          <a:xfrm>
            <a:off x="10668000" y="6216711"/>
            <a:ext cx="0" cy="4611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1599CA0-944F-5835-4BFA-F15E45FA6B0E}"/>
              </a:ext>
            </a:extLst>
          </p:cNvPr>
          <p:cNvSpPr txBox="1"/>
          <p:nvPr/>
        </p:nvSpPr>
        <p:spPr>
          <a:xfrm>
            <a:off x="3380599" y="199818"/>
            <a:ext cx="5144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  <a:latin typeface="Titillium Web" panose="00000500000000000000" pitchFamily="2" charset="0"/>
              </a:rPr>
              <a:t>PER ULTERIORI INFORMAZIONI: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0430399-7621-7F5C-5B24-88E6755CA6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5143" y="1272864"/>
            <a:ext cx="8850516" cy="431227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1C69080-B40F-8C02-040D-2F40673BE8D3}"/>
              </a:ext>
            </a:extLst>
          </p:cNvPr>
          <p:cNvSpPr txBox="1"/>
          <p:nvPr/>
        </p:nvSpPr>
        <p:spPr>
          <a:xfrm>
            <a:off x="2889027" y="867818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tillium Web" panose="00000500000000000000" pitchFamily="2" charset="0"/>
                <a:hlinkClick r:id="rId8"/>
              </a:rPr>
              <a:t>Carta di Identità Elettronica (CIE) - Funziona, semplicemente</a:t>
            </a:r>
            <a:endParaRPr lang="it-IT" dirty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6055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-152400"/>
            <a:ext cx="12344400" cy="62102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14D16250-C1B9-FA21-D211-B40AF30BCE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F8342F6F-3C3A-BEFD-1A9F-8E1E89A875E3}"/>
              </a:ext>
            </a:extLst>
          </p:cNvPr>
          <p:cNvCxnSpPr>
            <a:cxnSpLocks/>
          </p:cNvCxnSpPr>
          <p:nvPr/>
        </p:nvCxnSpPr>
        <p:spPr>
          <a:xfrm>
            <a:off x="10668000" y="6216711"/>
            <a:ext cx="0" cy="4611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asellaDiTesto 4">
            <a:extLst>
              <a:ext uri="{FF2B5EF4-FFF2-40B4-BE49-F238E27FC236}">
                <a16:creationId xmlns:a16="http://schemas.microsoft.com/office/drawing/2014/main" id="{450F22DE-79D9-25CD-A704-53D063CA28BD}"/>
              </a:ext>
            </a:extLst>
          </p:cNvPr>
          <p:cNvSpPr txBox="1"/>
          <p:nvPr/>
        </p:nvSpPr>
        <p:spPr>
          <a:xfrm>
            <a:off x="348233" y="1676400"/>
            <a:ext cx="1158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5400" b="1" dirty="0">
                <a:solidFill>
                  <a:srgbClr val="173861"/>
                </a:solidFill>
                <a:latin typeface="Titillium Web" panose="00000500000000000000" pitchFamily="2" charset="0"/>
              </a:rPr>
              <a:t>Avete usufruito del servizio:</a:t>
            </a:r>
            <a:endParaRPr lang="it-IT" sz="5400" b="1" dirty="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830E3109-3759-51F4-622E-1EA8FC508088}"/>
              </a:ext>
            </a:extLst>
          </p:cNvPr>
          <p:cNvSpPr txBox="1">
            <a:spLocks noGrp="1"/>
          </p:cNvSpPr>
          <p:nvPr/>
        </p:nvSpPr>
        <p:spPr>
          <a:xfrm>
            <a:off x="416610" y="2701348"/>
            <a:ext cx="10041840" cy="566181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>
              <a:defRPr sz="17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it-IT" sz="3600" dirty="0">
                <a:solidFill>
                  <a:srgbClr val="173861"/>
                </a:solidFill>
                <a:latin typeface="Titillium Web"/>
              </a:rPr>
              <a:t>SPID – Che cos'è, a cosa serve e come si attiva</a:t>
            </a:r>
          </a:p>
        </p:txBody>
      </p:sp>
      <p:sp>
        <p:nvSpPr>
          <p:cNvPr id="15" name="CasellaDiTesto 8">
            <a:extLst>
              <a:ext uri="{FF2B5EF4-FFF2-40B4-BE49-F238E27FC236}">
                <a16:creationId xmlns:a16="http://schemas.microsoft.com/office/drawing/2014/main" id="{6E6F6884-4626-C2EA-4BB5-E5741D61FEB1}"/>
              </a:ext>
            </a:extLst>
          </p:cNvPr>
          <p:cNvSpPr txBox="1"/>
          <p:nvPr/>
        </p:nvSpPr>
        <p:spPr>
          <a:xfrm>
            <a:off x="346760" y="3860800"/>
            <a:ext cx="395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spc="-10" dirty="0">
                <a:solidFill>
                  <a:srgbClr val="173861"/>
                </a:solidFill>
                <a:latin typeface="Titillium Web" panose="00000500000000000000" pitchFamily="2" charset="0"/>
                <a:cs typeface="Trebuchet MS"/>
              </a:rPr>
              <a:t>Punto di facilitazione digitale </a:t>
            </a:r>
            <a:r>
              <a:rPr lang="it-IT" sz="1800" b="1" spc="-10" dirty="0" err="1">
                <a:solidFill>
                  <a:srgbClr val="173861"/>
                </a:solidFill>
                <a:latin typeface="Titillium Web" panose="00000500000000000000" pitchFamily="2" charset="0"/>
                <a:cs typeface="Trebuchet MS"/>
              </a:rPr>
              <a:t>AnciLab</a:t>
            </a:r>
            <a:endParaRPr lang="it-IT" sz="1800" dirty="0">
              <a:latin typeface="Titillium Web" panose="00000500000000000000" pitchFamily="2" charset="0"/>
              <a:cs typeface="Trebuchet MS"/>
            </a:endParaRPr>
          </a:p>
          <a:p>
            <a:endParaRPr lang="it-IT" dirty="0"/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F387F674-5CF1-9D7D-3293-A017EA1EA364}"/>
              </a:ext>
            </a:extLst>
          </p:cNvPr>
          <p:cNvSpPr/>
          <p:nvPr/>
        </p:nvSpPr>
        <p:spPr>
          <a:xfrm>
            <a:off x="421250" y="3578664"/>
            <a:ext cx="1224280" cy="0"/>
          </a:xfrm>
          <a:custGeom>
            <a:avLst/>
            <a:gdLst/>
            <a:ahLst/>
            <a:cxnLst/>
            <a:rect l="l" t="t" r="r" b="b"/>
            <a:pathLst>
              <a:path w="1224280">
                <a:moveTo>
                  <a:pt x="0" y="0"/>
                </a:moveTo>
                <a:lnTo>
                  <a:pt x="1224026" y="0"/>
                </a:lnTo>
              </a:path>
            </a:pathLst>
          </a:custGeom>
          <a:ln w="28575">
            <a:solidFill>
              <a:srgbClr val="1738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4930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-152400"/>
            <a:ext cx="12344400" cy="62102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14D16250-C1B9-FA21-D211-B40AF30BCE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F8342F6F-3C3A-BEFD-1A9F-8E1E89A875E3}"/>
              </a:ext>
            </a:extLst>
          </p:cNvPr>
          <p:cNvCxnSpPr>
            <a:cxnSpLocks/>
          </p:cNvCxnSpPr>
          <p:nvPr/>
        </p:nvCxnSpPr>
        <p:spPr>
          <a:xfrm>
            <a:off x="10668000" y="6216711"/>
            <a:ext cx="0" cy="4611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CCC8ED3-1B12-477E-541A-B68C5234F5F3}"/>
              </a:ext>
            </a:extLst>
          </p:cNvPr>
          <p:cNvSpPr txBox="1"/>
          <p:nvPr/>
        </p:nvSpPr>
        <p:spPr>
          <a:xfrm>
            <a:off x="647377" y="1219200"/>
            <a:ext cx="6172046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800" dirty="0">
                <a:solidFill>
                  <a:srgbClr val="002060"/>
                </a:solidFill>
                <a:latin typeface="Titillium Web" panose="00000500000000000000" pitchFamily="2" charset="0"/>
              </a:rPr>
              <a:t>La </a:t>
            </a:r>
            <a:r>
              <a:rPr lang="it-IT" sz="2800" b="1" dirty="0">
                <a:solidFill>
                  <a:srgbClr val="002060"/>
                </a:solidFill>
                <a:latin typeface="Titillium Web" panose="00000500000000000000" pitchFamily="2" charset="0"/>
              </a:rPr>
              <a:t>Carta d’identità elettronica </a:t>
            </a:r>
            <a:r>
              <a:rPr lang="it-IT" sz="2800" dirty="0">
                <a:solidFill>
                  <a:srgbClr val="002060"/>
                </a:solidFill>
                <a:latin typeface="Titillium Web" panose="00000500000000000000" pitchFamily="2" charset="0"/>
              </a:rPr>
              <a:t>(CIE) è il documento di identità rilasciato dai comuni italiani su richiesta dei cittadini, che ne certifica l’</a:t>
            </a:r>
            <a:r>
              <a:rPr lang="it-IT" sz="2800" b="1" dirty="0">
                <a:solidFill>
                  <a:srgbClr val="002060"/>
                </a:solidFill>
                <a:latin typeface="Titillium Web" panose="00000500000000000000" pitchFamily="2" charset="0"/>
              </a:rPr>
              <a:t>identità fisica </a:t>
            </a:r>
            <a:r>
              <a:rPr lang="it-IT" sz="2800" dirty="0">
                <a:solidFill>
                  <a:srgbClr val="002060"/>
                </a:solidFill>
                <a:latin typeface="Titillium Web" panose="00000500000000000000" pitchFamily="2" charset="0"/>
              </a:rPr>
              <a:t>e </a:t>
            </a:r>
            <a:r>
              <a:rPr lang="it-IT" sz="2800" b="1" dirty="0">
                <a:solidFill>
                  <a:srgbClr val="002060"/>
                </a:solidFill>
                <a:latin typeface="Titillium Web" panose="00000500000000000000" pitchFamily="2" charset="0"/>
              </a:rPr>
              <a:t>digitale.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48ABD81E-1414-05A6-481F-780E0CA47EAB}"/>
              </a:ext>
            </a:extLst>
          </p:cNvPr>
          <p:cNvSpPr/>
          <p:nvPr/>
        </p:nvSpPr>
        <p:spPr>
          <a:xfrm>
            <a:off x="7902676" y="1828800"/>
            <a:ext cx="2872004" cy="23904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7" name="Elemento grafico 16" descr="Computer contorno">
            <a:extLst>
              <a:ext uri="{FF2B5EF4-FFF2-40B4-BE49-F238E27FC236}">
                <a16:creationId xmlns:a16="http://schemas.microsoft.com/office/drawing/2014/main" id="{B774E89C-2CE6-F88C-945B-50E13CEA2E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80507" y="1108200"/>
            <a:ext cx="4391435" cy="4391435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421801B2-65A7-88F3-3C9A-63338532EB15}"/>
              </a:ext>
            </a:extLst>
          </p:cNvPr>
          <p:cNvSpPr txBox="1">
            <a:spLocks noGrp="1"/>
          </p:cNvSpPr>
          <p:nvPr/>
        </p:nvSpPr>
        <p:spPr>
          <a:xfrm>
            <a:off x="345441" y="245238"/>
            <a:ext cx="8188959" cy="319959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>
              <a:defRPr sz="17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Che cos’è CIE?</a:t>
            </a:r>
          </a:p>
        </p:txBody>
      </p:sp>
    </p:spTree>
    <p:extLst>
      <p:ext uri="{BB962C8B-B14F-4D97-AF65-F5344CB8AC3E}">
        <p14:creationId xmlns:p14="http://schemas.microsoft.com/office/powerpoint/2010/main" val="27438239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-152400"/>
            <a:ext cx="12344400" cy="62102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14D16250-C1B9-FA21-D211-B40AF30BCE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F8342F6F-3C3A-BEFD-1A9F-8E1E89A875E3}"/>
              </a:ext>
            </a:extLst>
          </p:cNvPr>
          <p:cNvCxnSpPr>
            <a:cxnSpLocks/>
          </p:cNvCxnSpPr>
          <p:nvPr/>
        </p:nvCxnSpPr>
        <p:spPr>
          <a:xfrm>
            <a:off x="10668000" y="6216711"/>
            <a:ext cx="0" cy="4611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89DD6A1-7DCA-D0BF-8591-0E30FD1EC112}"/>
              </a:ext>
            </a:extLst>
          </p:cNvPr>
          <p:cNvSpPr txBox="1"/>
          <p:nvPr/>
        </p:nvSpPr>
        <p:spPr>
          <a:xfrm>
            <a:off x="2152527" y="3276600"/>
            <a:ext cx="85154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>
                <a:solidFill>
                  <a:srgbClr val="002060"/>
                </a:solidFill>
                <a:latin typeface="Titillium Web" panose="00000500000000000000" pitchFamily="2" charset="0"/>
              </a:rPr>
              <a:t>GRAZIE PER L’ATTENZIONE!</a:t>
            </a:r>
          </a:p>
        </p:txBody>
      </p:sp>
      <p:pic>
        <p:nvPicPr>
          <p:cNvPr id="16" name="Elemento grafico 15" descr="Commento mi piace con riempimento a tinta unita">
            <a:extLst>
              <a:ext uri="{FF2B5EF4-FFF2-40B4-BE49-F238E27FC236}">
                <a16:creationId xmlns:a16="http://schemas.microsoft.com/office/drawing/2014/main" id="{2EE12E35-8E99-0016-A4C6-4914A40BEF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82800" y="1388763"/>
            <a:ext cx="1826400" cy="1826400"/>
          </a:xfrm>
          <a:prstGeom prst="rect">
            <a:avLst/>
          </a:prstGeom>
        </p:spPr>
      </p:pic>
      <p:pic>
        <p:nvPicPr>
          <p:cNvPr id="18" name="Elemento grafico 17" descr="Commento mi piace contorno">
            <a:extLst>
              <a:ext uri="{FF2B5EF4-FFF2-40B4-BE49-F238E27FC236}">
                <a16:creationId xmlns:a16="http://schemas.microsoft.com/office/drawing/2014/main" id="{A8B7E736-F718-4425-2255-E8F5A5E886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34000" y="1499210"/>
            <a:ext cx="1762642" cy="176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17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-152400"/>
            <a:ext cx="12344400" cy="62102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14D16250-C1B9-FA21-D211-B40AF30BCE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F8342F6F-3C3A-BEFD-1A9F-8E1E89A875E3}"/>
              </a:ext>
            </a:extLst>
          </p:cNvPr>
          <p:cNvCxnSpPr>
            <a:cxnSpLocks/>
          </p:cNvCxnSpPr>
          <p:nvPr/>
        </p:nvCxnSpPr>
        <p:spPr>
          <a:xfrm>
            <a:off x="10668000" y="6216711"/>
            <a:ext cx="0" cy="4611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89DD6A1-7DCA-D0BF-8591-0E30FD1EC112}"/>
              </a:ext>
            </a:extLst>
          </p:cNvPr>
          <p:cNvSpPr txBox="1"/>
          <p:nvPr/>
        </p:nvSpPr>
        <p:spPr>
          <a:xfrm>
            <a:off x="612436" y="1063879"/>
            <a:ext cx="6014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rgbClr val="002060"/>
                </a:solidFill>
                <a:latin typeface="Titillium Web" panose="00000500000000000000" pitchFamily="2" charset="0"/>
              </a:rPr>
              <a:t>Cos’è l’identità digitale?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ED2BA9FD-70A0-57AF-B31F-AD2E8B8C43C2}"/>
              </a:ext>
            </a:extLst>
          </p:cNvPr>
          <p:cNvSpPr/>
          <p:nvPr/>
        </p:nvSpPr>
        <p:spPr>
          <a:xfrm>
            <a:off x="732504" y="2124075"/>
            <a:ext cx="1224280" cy="0"/>
          </a:xfrm>
          <a:custGeom>
            <a:avLst/>
            <a:gdLst/>
            <a:ahLst/>
            <a:cxnLst/>
            <a:rect l="l" t="t" r="r" b="b"/>
            <a:pathLst>
              <a:path w="1224280">
                <a:moveTo>
                  <a:pt x="0" y="0"/>
                </a:moveTo>
                <a:lnTo>
                  <a:pt x="1224026" y="0"/>
                </a:lnTo>
              </a:path>
            </a:pathLst>
          </a:custGeom>
          <a:ln w="28575">
            <a:solidFill>
              <a:srgbClr val="1738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7E0FD0A-FFA3-F051-2279-F496FB2DD6FA}"/>
              </a:ext>
            </a:extLst>
          </p:cNvPr>
          <p:cNvSpPr txBox="1"/>
          <p:nvPr/>
        </p:nvSpPr>
        <p:spPr>
          <a:xfrm>
            <a:off x="732504" y="2538656"/>
            <a:ext cx="6564865" cy="28161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2060"/>
                </a:solidFill>
                <a:latin typeface="Titillium Web" panose="00000500000000000000" pitchFamily="2" charset="0"/>
              </a:rPr>
              <a:t>È </a:t>
            </a:r>
            <a:r>
              <a:rPr lang="it-IT" sz="2400" dirty="0">
                <a:solidFill>
                  <a:srgbClr val="002060"/>
                </a:solidFill>
                <a:latin typeface="Titillium Web" panose="00000500000000000000" pitchFamily="2" charset="0"/>
              </a:rPr>
              <a:t>un sistema di </a:t>
            </a:r>
            <a:r>
              <a:rPr lang="it-IT" sz="2400" b="1" dirty="0">
                <a:solidFill>
                  <a:srgbClr val="002060"/>
                </a:solidFill>
                <a:latin typeface="Titillium Web" panose="00000500000000000000" pitchFamily="2" charset="0"/>
              </a:rPr>
              <a:t>chiavi di accesso</a:t>
            </a:r>
            <a:r>
              <a:rPr lang="it-IT" sz="2400" dirty="0">
                <a:solidFill>
                  <a:srgbClr val="002060"/>
                </a:solidFill>
                <a:latin typeface="Titillium Web" panose="00000500000000000000" pitchFamily="2" charset="0"/>
              </a:rPr>
              <a:t>: i servizi che ne usufruiscono le usano per identificarci quando erogano un servizio.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2060"/>
                </a:solidFill>
                <a:latin typeface="Titillium Web"/>
              </a:rPr>
              <a:t>NON</a:t>
            </a:r>
            <a:r>
              <a:rPr lang="it-IT" sz="2400" dirty="0">
                <a:solidFill>
                  <a:srgbClr val="002060"/>
                </a:solidFill>
                <a:latin typeface="Titillium Web"/>
              </a:rPr>
              <a:t> è l’insieme di informazioni presenti online su una certa persona. 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120ACEA7-CD39-496C-AB7D-CC57E778A8FB}"/>
              </a:ext>
            </a:extLst>
          </p:cNvPr>
          <p:cNvSpPr/>
          <p:nvPr/>
        </p:nvSpPr>
        <p:spPr>
          <a:xfrm rot="5400000">
            <a:off x="8104231" y="2263386"/>
            <a:ext cx="2886776" cy="20264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3" name="Elemento grafico 12" descr="Blocca contorno">
            <a:extLst>
              <a:ext uri="{FF2B5EF4-FFF2-40B4-BE49-F238E27FC236}">
                <a16:creationId xmlns:a16="http://schemas.microsoft.com/office/drawing/2014/main" id="{E9E50597-E218-82F3-F2CA-E28B58DC42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34400" y="2590800"/>
            <a:ext cx="2709516" cy="2709516"/>
          </a:xfrm>
          <a:prstGeom prst="rect">
            <a:avLst/>
          </a:prstGeom>
        </p:spPr>
      </p:pic>
      <p:pic>
        <p:nvPicPr>
          <p:cNvPr id="17" name="Elemento grafico 16" descr="Chiave contorno">
            <a:extLst>
              <a:ext uri="{FF2B5EF4-FFF2-40B4-BE49-F238E27FC236}">
                <a16:creationId xmlns:a16="http://schemas.microsoft.com/office/drawing/2014/main" id="{D8CC60D3-E6B9-AADE-8ECF-34FE21DD4F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06072" y="908383"/>
            <a:ext cx="2709516" cy="2709516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CC234AF5-A77D-49E4-291B-3D0858F2E8BA}"/>
              </a:ext>
            </a:extLst>
          </p:cNvPr>
          <p:cNvSpPr txBox="1">
            <a:spLocks noGrp="1"/>
          </p:cNvSpPr>
          <p:nvPr/>
        </p:nvSpPr>
        <p:spPr>
          <a:xfrm>
            <a:off x="345441" y="245238"/>
            <a:ext cx="8188959" cy="319959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>
              <a:defRPr sz="17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Che cos’è CIE?</a:t>
            </a:r>
          </a:p>
        </p:txBody>
      </p:sp>
    </p:spTree>
    <p:extLst>
      <p:ext uri="{BB962C8B-B14F-4D97-AF65-F5344CB8AC3E}">
        <p14:creationId xmlns:p14="http://schemas.microsoft.com/office/powerpoint/2010/main" val="1117506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-152400"/>
            <a:ext cx="12344400" cy="62102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14D16250-C1B9-FA21-D211-B40AF30BCE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F8342F6F-3C3A-BEFD-1A9F-8E1E89A875E3}"/>
              </a:ext>
            </a:extLst>
          </p:cNvPr>
          <p:cNvCxnSpPr>
            <a:cxnSpLocks/>
          </p:cNvCxnSpPr>
          <p:nvPr/>
        </p:nvCxnSpPr>
        <p:spPr>
          <a:xfrm>
            <a:off x="10668000" y="6216711"/>
            <a:ext cx="0" cy="4611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89DD6A1-7DCA-D0BF-8591-0E30FD1EC112}"/>
              </a:ext>
            </a:extLst>
          </p:cNvPr>
          <p:cNvSpPr txBox="1"/>
          <p:nvPr/>
        </p:nvSpPr>
        <p:spPr>
          <a:xfrm>
            <a:off x="2447405" y="3276600"/>
            <a:ext cx="6827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>
                <a:solidFill>
                  <a:srgbClr val="002060"/>
                </a:solidFill>
                <a:latin typeface="Titillium Web" panose="00000500000000000000" pitchFamily="2" charset="0"/>
              </a:rPr>
              <a:t>A COSA SERVE LA CIE?</a:t>
            </a:r>
          </a:p>
        </p:txBody>
      </p:sp>
      <p:pic>
        <p:nvPicPr>
          <p:cNvPr id="5" name="Elemento grafico 4" descr="Guida con riempimento a tinta unita">
            <a:extLst>
              <a:ext uri="{FF2B5EF4-FFF2-40B4-BE49-F238E27FC236}">
                <a16:creationId xmlns:a16="http://schemas.microsoft.com/office/drawing/2014/main" id="{52D4B261-90B2-D627-F46A-3B587385CF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81315" y="1474928"/>
            <a:ext cx="1629370" cy="1629370"/>
          </a:xfrm>
          <a:prstGeom prst="rect">
            <a:avLst/>
          </a:prstGeom>
        </p:spPr>
      </p:pic>
      <p:pic>
        <p:nvPicPr>
          <p:cNvPr id="11" name="Elemento grafico 10" descr="Guida contorno">
            <a:extLst>
              <a:ext uri="{FF2B5EF4-FFF2-40B4-BE49-F238E27FC236}">
                <a16:creationId xmlns:a16="http://schemas.microsoft.com/office/drawing/2014/main" id="{599B0212-9C62-918B-FA60-28E2CB5BDB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10200" y="1554334"/>
            <a:ext cx="1629370" cy="162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5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-152400"/>
            <a:ext cx="12344400" cy="62102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14D16250-C1B9-FA21-D211-B40AF30BCE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F8342F6F-3C3A-BEFD-1A9F-8E1E89A875E3}"/>
              </a:ext>
            </a:extLst>
          </p:cNvPr>
          <p:cNvCxnSpPr>
            <a:cxnSpLocks/>
          </p:cNvCxnSpPr>
          <p:nvPr/>
        </p:nvCxnSpPr>
        <p:spPr>
          <a:xfrm>
            <a:off x="10668000" y="6216711"/>
            <a:ext cx="0" cy="4611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e 13">
            <a:extLst>
              <a:ext uri="{FF2B5EF4-FFF2-40B4-BE49-F238E27FC236}">
                <a16:creationId xmlns:a16="http://schemas.microsoft.com/office/drawing/2014/main" id="{ACCFE41B-CB81-EE35-147F-FCA90DCE6426}"/>
              </a:ext>
            </a:extLst>
          </p:cNvPr>
          <p:cNvSpPr/>
          <p:nvPr/>
        </p:nvSpPr>
        <p:spPr>
          <a:xfrm>
            <a:off x="4652060" y="2427870"/>
            <a:ext cx="1905000" cy="18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Elemento grafico 4" descr="Rete contorno">
            <a:extLst>
              <a:ext uri="{FF2B5EF4-FFF2-40B4-BE49-F238E27FC236}">
                <a16:creationId xmlns:a16="http://schemas.microsoft.com/office/drawing/2014/main" id="{909A0CCC-FB56-84E9-80C1-20E209F2E5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49584" y="1670877"/>
            <a:ext cx="2908348" cy="290834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CFCBBE5-1E24-93D3-0B20-916C95C8F01A}"/>
              </a:ext>
            </a:extLst>
          </p:cNvPr>
          <p:cNvSpPr txBox="1"/>
          <p:nvPr/>
        </p:nvSpPr>
        <p:spPr>
          <a:xfrm>
            <a:off x="603132" y="2214832"/>
            <a:ext cx="3967041" cy="17197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FIRMA ELETTRONICA AVANZATA</a:t>
            </a: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: tramite l’app </a:t>
            </a: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  <a:hlinkClick r:id="rId9"/>
              </a:rPr>
              <a:t>CieSign</a:t>
            </a: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 consente ai cittadini di firmare agevolmente documenti elettronici.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C5BA91F-4813-2D60-2C3D-C54A094B6B89}"/>
              </a:ext>
            </a:extLst>
          </p:cNvPr>
          <p:cNvSpPr txBox="1"/>
          <p:nvPr/>
        </p:nvSpPr>
        <p:spPr>
          <a:xfrm>
            <a:off x="620338" y="4299781"/>
            <a:ext cx="4343400" cy="8887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SICUREZZA</a:t>
            </a: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: CIE garantisce la protezione dei dati attraverso livelli di autenticazione.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0061ACA-BFEA-ED51-F0A7-1C4694A6236F}"/>
              </a:ext>
            </a:extLst>
          </p:cNvPr>
          <p:cNvSpPr txBox="1"/>
          <p:nvPr/>
        </p:nvSpPr>
        <p:spPr>
          <a:xfrm>
            <a:off x="7073457" y="2214833"/>
            <a:ext cx="4293485" cy="13042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SEMPLIFICAZIONE</a:t>
            </a: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: semplifica l’interazione con la Pubblica Amministrazione.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508ECFC-959A-5FF5-88DF-C53A92C87183}"/>
              </a:ext>
            </a:extLst>
          </p:cNvPr>
          <p:cNvSpPr txBox="1"/>
          <p:nvPr/>
        </p:nvSpPr>
        <p:spPr>
          <a:xfrm>
            <a:off x="6557060" y="4257895"/>
            <a:ext cx="4191000" cy="8887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ACCESSO EUROPEO</a:t>
            </a: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: accesso ai servizi pubblici nei paesi dell’Unione Europea.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B924FFB-AB2A-13BF-8E54-4D1267BD89B7}"/>
              </a:ext>
            </a:extLst>
          </p:cNvPr>
          <p:cNvSpPr txBox="1"/>
          <p:nvPr/>
        </p:nvSpPr>
        <p:spPr>
          <a:xfrm>
            <a:off x="1598914" y="1322190"/>
            <a:ext cx="8011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  <a:latin typeface="Titillium Web" panose="00000500000000000000" pitchFamily="2" charset="0"/>
              </a:rPr>
              <a:t>Sito CIE</a:t>
            </a:r>
            <a:r>
              <a:rPr lang="it-IT" sz="2400" dirty="0">
                <a:solidFill>
                  <a:srgbClr val="002060"/>
                </a:solidFill>
                <a:latin typeface="Titillium Web" panose="00000500000000000000" pitchFamily="2" charset="0"/>
              </a:rPr>
              <a:t>:</a:t>
            </a:r>
            <a:r>
              <a:rPr lang="it-IT" sz="2400" dirty="0">
                <a:latin typeface="Titillium Web" panose="00000500000000000000" pitchFamily="2" charset="0"/>
              </a:rPr>
              <a:t> </a:t>
            </a:r>
            <a:r>
              <a:rPr lang="it-IT" sz="2400" dirty="0">
                <a:latin typeface="Titillium Web" panose="00000500000000000000" pitchFamily="2" charset="0"/>
                <a:hlinkClick r:id="rId10"/>
              </a:rPr>
              <a:t>Cos’è la carta - Carta di Identità Elettronica (CIE)</a:t>
            </a:r>
            <a:endParaRPr lang="it-IT" sz="2400" dirty="0">
              <a:latin typeface="Titillium Web" panose="00000500000000000000" pitchFamily="2" charset="0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48EFA4F9-B9E7-B99B-46B5-A188F5A150A5}"/>
              </a:ext>
            </a:extLst>
          </p:cNvPr>
          <p:cNvSpPr txBox="1">
            <a:spLocks noGrp="1"/>
          </p:cNvSpPr>
          <p:nvPr/>
        </p:nvSpPr>
        <p:spPr>
          <a:xfrm>
            <a:off x="345441" y="245238"/>
            <a:ext cx="8188959" cy="319959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>
              <a:defRPr sz="17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A cosa serve CIE?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983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-152400"/>
            <a:ext cx="12344400" cy="62102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14D16250-C1B9-FA21-D211-B40AF30BCE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F8342F6F-3C3A-BEFD-1A9F-8E1E89A875E3}"/>
              </a:ext>
            </a:extLst>
          </p:cNvPr>
          <p:cNvCxnSpPr>
            <a:cxnSpLocks/>
          </p:cNvCxnSpPr>
          <p:nvPr/>
        </p:nvCxnSpPr>
        <p:spPr>
          <a:xfrm>
            <a:off x="10668000" y="6216711"/>
            <a:ext cx="0" cy="4611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89DD6A1-7DCA-D0BF-8591-0E30FD1EC112}"/>
              </a:ext>
            </a:extLst>
          </p:cNvPr>
          <p:cNvSpPr txBox="1"/>
          <p:nvPr/>
        </p:nvSpPr>
        <p:spPr>
          <a:xfrm>
            <a:off x="2631750" y="3342516"/>
            <a:ext cx="64620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>
                <a:solidFill>
                  <a:srgbClr val="002060"/>
                </a:solidFill>
                <a:latin typeface="Titillium Web" panose="00000500000000000000" pitchFamily="2" charset="0"/>
              </a:rPr>
              <a:t>COME SI ATTIVA CIE?</a:t>
            </a:r>
          </a:p>
        </p:txBody>
      </p:sp>
      <p:pic>
        <p:nvPicPr>
          <p:cNvPr id="5" name="Elemento grafico 4" descr="Guida con riempimento a tinta unita">
            <a:extLst>
              <a:ext uri="{FF2B5EF4-FFF2-40B4-BE49-F238E27FC236}">
                <a16:creationId xmlns:a16="http://schemas.microsoft.com/office/drawing/2014/main" id="{52D4B261-90B2-D627-F46A-3B587385CF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89073" y="1470672"/>
            <a:ext cx="1629370" cy="1629370"/>
          </a:xfrm>
          <a:prstGeom prst="rect">
            <a:avLst/>
          </a:prstGeom>
        </p:spPr>
      </p:pic>
      <p:pic>
        <p:nvPicPr>
          <p:cNvPr id="11" name="Elemento grafico 10" descr="Guida contorno">
            <a:extLst>
              <a:ext uri="{FF2B5EF4-FFF2-40B4-BE49-F238E27FC236}">
                <a16:creationId xmlns:a16="http://schemas.microsoft.com/office/drawing/2014/main" id="{599B0212-9C62-918B-FA60-28E2CB5BDB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17958" y="1550078"/>
            <a:ext cx="1629370" cy="162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9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-152400"/>
            <a:ext cx="12344400" cy="62102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257" y="6202679"/>
            <a:ext cx="5568501" cy="4611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74680" y="6202679"/>
            <a:ext cx="1136903" cy="46786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52778" y="6230201"/>
            <a:ext cx="1359339" cy="412824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14D16250-C1B9-FA21-D211-B40AF30BCE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216711"/>
            <a:ext cx="1305459" cy="42631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F8342F6F-3C3A-BEFD-1A9F-8E1E89A875E3}"/>
              </a:ext>
            </a:extLst>
          </p:cNvPr>
          <p:cNvCxnSpPr>
            <a:cxnSpLocks/>
          </p:cNvCxnSpPr>
          <p:nvPr/>
        </p:nvCxnSpPr>
        <p:spPr>
          <a:xfrm>
            <a:off x="10668000" y="6216711"/>
            <a:ext cx="0" cy="4611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210EBDF-FA63-A2C5-FFCA-C2611475F23F}"/>
              </a:ext>
            </a:extLst>
          </p:cNvPr>
          <p:cNvSpPr txBox="1"/>
          <p:nvPr/>
        </p:nvSpPr>
        <p:spPr>
          <a:xfrm>
            <a:off x="533399" y="1295400"/>
            <a:ext cx="6778717" cy="4420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Tutti i cittadini italiani possono richiedere la Carta di Identità Elettronica in qualsiasi momento e nei seguenti casi:</a:t>
            </a:r>
            <a:endParaRPr lang="it-IT" sz="1000" dirty="0">
              <a:solidFill>
                <a:srgbClr val="002060"/>
              </a:solidFill>
              <a:latin typeface="Titillium Web" panose="00000500000000000000" pitchFamily="2" charset="0"/>
            </a:endParaRPr>
          </a:p>
          <a:p>
            <a:pPr>
              <a:lnSpc>
                <a:spcPct val="150000"/>
              </a:lnSpc>
            </a:pPr>
            <a:endParaRPr lang="it-IT" sz="800" dirty="0">
              <a:solidFill>
                <a:srgbClr val="002060"/>
              </a:solidFill>
              <a:latin typeface="Titillium Web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possesso di una </a:t>
            </a: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carta di identità cartacea</a:t>
            </a: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furto, smarrimento o deterioramento </a:t>
            </a: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del proprio documento d’identità,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possesso di una </a:t>
            </a: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Carta di Identità Elettronica di I e II generazione </a:t>
            </a: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(emesse prima del 4 luglio 2016).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Titillium Web" panose="00000500000000000000" pitchFamily="2" charset="0"/>
              </a:rPr>
              <a:t>I cittadini già in possesso di una Carta di Identità Elettronica possono richiedere un nuovo documento alla </a:t>
            </a:r>
            <a:r>
              <a:rPr lang="it-IT" b="1" dirty="0">
                <a:solidFill>
                  <a:srgbClr val="002060"/>
                </a:solidFill>
                <a:latin typeface="Titillium Web" panose="00000500000000000000" pitchFamily="2" charset="0"/>
              </a:rPr>
              <a:t>scadenza prevista della carta.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C59AAB89-CCF2-89C0-70EC-E90137EECDA7}"/>
              </a:ext>
            </a:extLst>
          </p:cNvPr>
          <p:cNvSpPr/>
          <p:nvPr/>
        </p:nvSpPr>
        <p:spPr>
          <a:xfrm rot="5400000">
            <a:off x="7511784" y="1587234"/>
            <a:ext cx="3747179" cy="30224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3" name="Elemento grafico 12" descr="Elenco di controllo contorno">
            <a:extLst>
              <a:ext uri="{FF2B5EF4-FFF2-40B4-BE49-F238E27FC236}">
                <a16:creationId xmlns:a16="http://schemas.microsoft.com/office/drawing/2014/main" id="{9C8F7D10-1FC6-55D5-71DB-35CECB1909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81800" y="1116044"/>
            <a:ext cx="4517086" cy="4517086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9F6C07B6-D01D-79F9-907C-F575749117FA}"/>
              </a:ext>
            </a:extLst>
          </p:cNvPr>
          <p:cNvSpPr txBox="1">
            <a:spLocks noGrp="1"/>
          </p:cNvSpPr>
          <p:nvPr/>
        </p:nvSpPr>
        <p:spPr>
          <a:xfrm>
            <a:off x="345441" y="245238"/>
            <a:ext cx="8188959" cy="319959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>
              <a:defRPr sz="17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Come si attiva CIE?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2E4ED0F-3BA9-BA4B-A962-E5F0710C35A0}"/>
              </a:ext>
            </a:extLst>
          </p:cNvPr>
          <p:cNvSpPr txBox="1"/>
          <p:nvPr/>
        </p:nvSpPr>
        <p:spPr>
          <a:xfrm>
            <a:off x="345441" y="870631"/>
            <a:ext cx="7045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Titillium Web" panose="00000500000000000000" pitchFamily="2" charset="0"/>
              </a:rPr>
              <a:t>Chi può richiederla:</a:t>
            </a:r>
            <a:endParaRPr lang="it-IT" sz="2400" dirty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50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382c15-da52-49b1-a474-56158729e0ac" xsi:nil="true"/>
    <lcf76f155ced4ddcb4097134ff3c332f xmlns="97618467-4149-45cc-8926-24d25850534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785F046CECAA643B5422DC604137B9A" ma:contentTypeVersion="16" ma:contentTypeDescription="Creare un nuovo documento." ma:contentTypeScope="" ma:versionID="52c1d6c0ad28890cbb98991f885a31d4">
  <xsd:schema xmlns:xsd="http://www.w3.org/2001/XMLSchema" xmlns:xs="http://www.w3.org/2001/XMLSchema" xmlns:p="http://schemas.microsoft.com/office/2006/metadata/properties" xmlns:ns2="97618467-4149-45cc-8926-24d258505349" xmlns:ns3="25382c15-da52-49b1-a474-56158729e0ac" targetNamespace="http://schemas.microsoft.com/office/2006/metadata/properties" ma:root="true" ma:fieldsID="22473e44d2d54b959a9cb3b770fc951a" ns2:_="" ns3:_="">
    <xsd:import namespace="97618467-4149-45cc-8926-24d258505349"/>
    <xsd:import namespace="25382c15-da52-49b1-a474-56158729e0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618467-4149-45cc-8926-24d2585053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Tag immagine" ma:readOnly="false" ma:fieldId="{5cf76f15-5ced-4ddc-b409-7134ff3c332f}" ma:taxonomyMulti="true" ma:sspId="47ad568b-31b2-4320-98f4-9e95250977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382c15-da52-49b1-a474-56158729e0a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7e5b46-49b8-46a2-bdb6-d3fab3a6af2a}" ma:internalName="TaxCatchAll" ma:showField="CatchAllData" ma:web="25382c15-da52-49b1-a474-56158729e0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99D174-5191-4EE3-AADF-51EBE26F51A9}">
  <ds:schemaRefs>
    <ds:schemaRef ds:uri="http://schemas.microsoft.com/office/2006/metadata/properties"/>
    <ds:schemaRef ds:uri="http://schemas.microsoft.com/office/infopath/2007/PartnerControls"/>
    <ds:schemaRef ds:uri="25382c15-da52-49b1-a474-56158729e0ac"/>
    <ds:schemaRef ds:uri="97618467-4149-45cc-8926-24d258505349"/>
  </ds:schemaRefs>
</ds:datastoreItem>
</file>

<file path=customXml/itemProps2.xml><?xml version="1.0" encoding="utf-8"?>
<ds:datastoreItem xmlns:ds="http://schemas.openxmlformats.org/officeDocument/2006/customXml" ds:itemID="{9A874EF7-58B3-42B1-9376-1812248953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550960-B6BD-401B-839D-21AAE96BD0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618467-4149-45cc-8926-24d258505349"/>
    <ds:schemaRef ds:uri="25382c15-da52-49b1-a474-56158729e0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</TotalTime>
  <Words>1885</Words>
  <Application>Microsoft Office PowerPoint</Application>
  <PresentationFormat>Widescreen</PresentationFormat>
  <Paragraphs>174</Paragraphs>
  <Slides>40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CIE</vt:lpstr>
      <vt:lpstr>Indice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Stefania Lemme</dc:creator>
  <cp:lastModifiedBy>Vinante Mariasole</cp:lastModifiedBy>
  <cp:revision>186</cp:revision>
  <dcterms:created xsi:type="dcterms:W3CDTF">2024-09-26T15:37:58Z</dcterms:created>
  <dcterms:modified xsi:type="dcterms:W3CDTF">2025-06-19T09:53:01Z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2024-07-02T00:00:00Z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2024-09-26T00:00:00Z</vt:filetime>
  </property>
  <property fmtid="{D5CDD505-2E9C-101B-9397-08002B2CF9AE}" pid="5" name="ContentTypeId">
    <vt:lpwstr>0x010100D785F046CECAA643B5422DC604137B9A</vt:lpwstr>
  </property>
  <property fmtid="{D5CDD505-2E9C-101B-9397-08002B2CF9AE}" pid="6" name="MediaServiceImageTags">
    <vt:lpwstr/>
  </property>
</Properties>
</file>